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2" r:id="rId1"/>
  </p:sldMasterIdLst>
  <p:notesMasterIdLst>
    <p:notesMasterId r:id="rId32"/>
  </p:notesMasterIdLst>
  <p:sldIdLst>
    <p:sldId id="256" r:id="rId2"/>
    <p:sldId id="257" r:id="rId3"/>
    <p:sldId id="500" r:id="rId4"/>
    <p:sldId id="501" r:id="rId5"/>
    <p:sldId id="502" r:id="rId6"/>
    <p:sldId id="503" r:id="rId7"/>
    <p:sldId id="504" r:id="rId8"/>
    <p:sldId id="505" r:id="rId9"/>
    <p:sldId id="507" r:id="rId10"/>
    <p:sldId id="508" r:id="rId11"/>
    <p:sldId id="509" r:id="rId12"/>
    <p:sldId id="510" r:id="rId13"/>
    <p:sldId id="511" r:id="rId14"/>
    <p:sldId id="512" r:id="rId15"/>
    <p:sldId id="513" r:id="rId16"/>
    <p:sldId id="518" r:id="rId17"/>
    <p:sldId id="519" r:id="rId18"/>
    <p:sldId id="517" r:id="rId19"/>
    <p:sldId id="520" r:id="rId20"/>
    <p:sldId id="514" r:id="rId21"/>
    <p:sldId id="515" r:id="rId22"/>
    <p:sldId id="516" r:id="rId23"/>
    <p:sldId id="521" r:id="rId24"/>
    <p:sldId id="522" r:id="rId25"/>
    <p:sldId id="523" r:id="rId26"/>
    <p:sldId id="524" r:id="rId27"/>
    <p:sldId id="526" r:id="rId28"/>
    <p:sldId id="527" r:id="rId29"/>
    <p:sldId id="258" r:id="rId30"/>
    <p:sldId id="259" r:id="rId31"/>
  </p:sldIdLst>
  <p:sldSz cx="24384000" cy="13716000"/>
  <p:notesSz cx="6858000" cy="9144000"/>
  <p:embeddedFontLst>
    <p:embeddedFont>
      <p:font typeface="Avenir Book" panose="02000503020000020003" pitchFamily="2" charset="0"/>
      <p:regular r:id="rId33"/>
      <p:italic r:id="rId34"/>
    </p:embeddedFont>
    <p:embeddedFont>
      <p:font typeface="Avenir Next" panose="020B0503020202020204" pitchFamily="34" charset="0"/>
      <p:regular r:id="rId35"/>
      <p:bold r:id="rId36"/>
      <p:italic r:id="rId37"/>
      <p:boldItalic r:id="rId38"/>
    </p:embeddedFont>
    <p:embeddedFont>
      <p:font typeface="Garamond" panose="02020404030301010803" pitchFamily="18" charset="0"/>
      <p:regular r:id="rId39"/>
      <p:bold r:id="rId40"/>
      <p:italic r:id="rId41"/>
      <p:boldItalic r:id="rId42"/>
    </p:embeddedFont>
    <p:embeddedFont>
      <p:font typeface="Helvetica Neue" panose="02000503000000020004" pitchFamily="2" charset="0"/>
      <p:regular r:id="rId43"/>
      <p:bold r:id="rId44"/>
      <p:italic r:id="rId45"/>
      <p:boldItalic r:id="rId46"/>
    </p:embeddedFont>
    <p:embeddedFont>
      <p:font typeface="Helvetica Neue Light" panose="02000403000000020004" pitchFamily="2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2EC"/>
    <a:srgbClr val="FF9C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143"/>
  </p:normalViewPr>
  <p:slideViewPr>
    <p:cSldViewPr snapToGrid="0">
      <p:cViewPr varScale="1">
        <p:scale>
          <a:sx n="53" d="100"/>
          <a:sy n="53" d="100"/>
        </p:scale>
        <p:origin x="1240" y="18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</a:t>
            </a:r>
            <a:r>
              <a:rPr lang="en-IT" dirty="0"/>
              <a:t>nternet le montagne</a:t>
            </a:r>
          </a:p>
        </p:txBody>
      </p:sp>
    </p:spTree>
    <p:extLst>
      <p:ext uri="{BB962C8B-B14F-4D97-AF65-F5344CB8AC3E}">
        <p14:creationId xmlns:p14="http://schemas.microsoft.com/office/powerpoint/2010/main" val="3015244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6350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Pag 4 </a:t>
            </a:r>
            <a:r>
              <a:rPr lang="en-US" dirty="0" err="1"/>
              <a:t>Educare</a:t>
            </a:r>
            <a:endParaRPr dirty="0"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9061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Pag 4 </a:t>
            </a:r>
            <a:r>
              <a:rPr lang="en-US" dirty="0" err="1"/>
              <a:t>Educare</a:t>
            </a:r>
            <a:endParaRPr dirty="0"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8265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61 - 62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962226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60 , pane e metro internet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317384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66 – 64</a:t>
            </a:r>
          </a:p>
          <a:p>
            <a:r>
              <a:rPr lang="en-GB" dirty="0"/>
              <a:t>S</a:t>
            </a:r>
            <a:r>
              <a:rPr lang="en-IT" dirty="0"/>
              <a:t>trada da internet</a:t>
            </a:r>
          </a:p>
        </p:txBody>
      </p:sp>
    </p:spTree>
    <p:extLst>
      <p:ext uri="{BB962C8B-B14F-4D97-AF65-F5344CB8AC3E}">
        <p14:creationId xmlns:p14="http://schemas.microsoft.com/office/powerpoint/2010/main" val="15896870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22</a:t>
            </a:r>
          </a:p>
        </p:txBody>
      </p:sp>
    </p:spTree>
    <p:extLst>
      <p:ext uri="{BB962C8B-B14F-4D97-AF65-F5344CB8AC3E}">
        <p14:creationId xmlns:p14="http://schemas.microsoft.com/office/powerpoint/2010/main" val="2031671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23</a:t>
            </a:r>
          </a:p>
        </p:txBody>
      </p:sp>
    </p:spTree>
    <p:extLst>
      <p:ext uri="{BB962C8B-B14F-4D97-AF65-F5344CB8AC3E}">
        <p14:creationId xmlns:p14="http://schemas.microsoft.com/office/powerpoint/2010/main" val="3141115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24</a:t>
            </a:r>
          </a:p>
        </p:txBody>
      </p:sp>
    </p:spTree>
    <p:extLst>
      <p:ext uri="{BB962C8B-B14F-4D97-AF65-F5344CB8AC3E}">
        <p14:creationId xmlns:p14="http://schemas.microsoft.com/office/powerpoint/2010/main" val="1395590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T" dirty="0"/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val="3833638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38, 282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105155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39, 171</a:t>
            </a:r>
          </a:p>
        </p:txBody>
      </p:sp>
    </p:spTree>
    <p:extLst>
      <p:ext uri="{BB962C8B-B14F-4D97-AF65-F5344CB8AC3E}">
        <p14:creationId xmlns:p14="http://schemas.microsoft.com/office/powerpoint/2010/main" val="1701412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38, 172</a:t>
            </a:r>
          </a:p>
        </p:txBody>
      </p:sp>
    </p:spTree>
    <p:extLst>
      <p:ext uri="{BB962C8B-B14F-4D97-AF65-F5344CB8AC3E}">
        <p14:creationId xmlns:p14="http://schemas.microsoft.com/office/powerpoint/2010/main" val="14679188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39, internet</a:t>
            </a:r>
          </a:p>
        </p:txBody>
      </p:sp>
    </p:spTree>
    <p:extLst>
      <p:ext uri="{BB962C8B-B14F-4D97-AF65-F5344CB8AC3E}">
        <p14:creationId xmlns:p14="http://schemas.microsoft.com/office/powerpoint/2010/main" val="3489239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92</a:t>
            </a:r>
          </a:p>
        </p:txBody>
      </p:sp>
    </p:spTree>
    <p:extLst>
      <p:ext uri="{BB962C8B-B14F-4D97-AF65-F5344CB8AC3E}">
        <p14:creationId xmlns:p14="http://schemas.microsoft.com/office/powerpoint/2010/main" val="27306304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93</a:t>
            </a:r>
          </a:p>
        </p:txBody>
      </p:sp>
    </p:spTree>
    <p:extLst>
      <p:ext uri="{BB962C8B-B14F-4D97-AF65-F5344CB8AC3E}">
        <p14:creationId xmlns:p14="http://schemas.microsoft.com/office/powerpoint/2010/main" val="22095017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44</a:t>
            </a:r>
          </a:p>
        </p:txBody>
      </p:sp>
    </p:spTree>
    <p:extLst>
      <p:ext uri="{BB962C8B-B14F-4D97-AF65-F5344CB8AC3E}">
        <p14:creationId xmlns:p14="http://schemas.microsoft.com/office/powerpoint/2010/main" val="7322012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45</a:t>
            </a:r>
          </a:p>
        </p:txBody>
      </p:sp>
    </p:spTree>
    <p:extLst>
      <p:ext uri="{BB962C8B-B14F-4D97-AF65-F5344CB8AC3E}">
        <p14:creationId xmlns:p14="http://schemas.microsoft.com/office/powerpoint/2010/main" val="6033310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38, 282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6543967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IT" dirty="0"/>
              <a:t>ag 38, 282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5441369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ides di testo">
  <p:cSld name="slides di testo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3789" y="2229401"/>
            <a:ext cx="24376422" cy="143590"/>
          </a:xfrm>
          <a:prstGeom prst="rect">
            <a:avLst/>
          </a:prstGeom>
          <a:solidFill>
            <a:srgbClr val="3F8A8B"/>
          </a:solidFill>
          <a:ln>
            <a:noFill/>
          </a:ln>
        </p:spPr>
        <p:txBody>
          <a:bodyPr spcFirstLastPara="1" wrap="square" lIns="39675" tIns="39675" rIns="39675" bIns="39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1" name="Google Shape;21;p3"/>
          <p:cNvGrpSpPr/>
          <p:nvPr/>
        </p:nvGrpSpPr>
        <p:grpSpPr>
          <a:xfrm>
            <a:off x="305823" y="12052341"/>
            <a:ext cx="23733758" cy="1473815"/>
            <a:chOff x="0" y="0"/>
            <a:chExt cx="23733756" cy="1473814"/>
          </a:xfrm>
        </p:grpSpPr>
        <p:sp>
          <p:nvSpPr>
            <p:cNvPr id="22" name="Google Shape;22;p3"/>
            <p:cNvSpPr/>
            <p:nvPr/>
          </p:nvSpPr>
          <p:spPr>
            <a:xfrm>
              <a:off x="0" y="132571"/>
              <a:ext cx="17168376" cy="1292884"/>
            </a:xfrm>
            <a:prstGeom prst="roundRect">
              <a:avLst>
                <a:gd name="adj" fmla="val 22294"/>
              </a:avLst>
            </a:prstGeom>
            <a:solidFill>
              <a:srgbClr val="CCE9E2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3" name="Google Shape;23;p3" descr="Immagine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19536" y="345582"/>
              <a:ext cx="1285117" cy="11282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3" descr="Immagin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594766" y="0"/>
              <a:ext cx="6138990" cy="139368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pazio alle domande">
  <p:cSld name="spazio alle doman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1099164" y="9544018"/>
            <a:ext cx="13185066" cy="121452"/>
          </a:xfrm>
          <a:prstGeom prst="rect">
            <a:avLst/>
          </a:prstGeom>
          <a:solidFill>
            <a:srgbClr val="3F8A8B"/>
          </a:solidFill>
          <a:ln>
            <a:noFill/>
          </a:ln>
        </p:spPr>
        <p:txBody>
          <a:bodyPr spcFirstLastPara="1" wrap="square" lIns="39675" tIns="39675" rIns="39675" bIns="39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8" name="Google Shape;28;p4"/>
          <p:cNvGrpSpPr/>
          <p:nvPr/>
        </p:nvGrpSpPr>
        <p:grpSpPr>
          <a:xfrm>
            <a:off x="385588" y="909136"/>
            <a:ext cx="23612824" cy="1518176"/>
            <a:chOff x="0" y="0"/>
            <a:chExt cx="23612824" cy="1518174"/>
          </a:xfrm>
        </p:grpSpPr>
        <p:sp>
          <p:nvSpPr>
            <p:cNvPr id="29" name="Google Shape;29;p4"/>
            <p:cNvSpPr/>
            <p:nvPr/>
          </p:nvSpPr>
          <p:spPr>
            <a:xfrm>
              <a:off x="0" y="10876"/>
              <a:ext cx="16308547" cy="1496857"/>
            </a:xfrm>
            <a:prstGeom prst="rect">
              <a:avLst/>
            </a:prstGeom>
            <a:solidFill>
              <a:srgbClr val="3F8A8B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" name="Google Shape;30;p4"/>
            <p:cNvSpPr/>
            <p:nvPr/>
          </p:nvSpPr>
          <p:spPr>
            <a:xfrm>
              <a:off x="16470341" y="12005"/>
              <a:ext cx="7142484" cy="15061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31" name="Google Shape;31;p4" descr="Immagine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6471658" y="0"/>
              <a:ext cx="6634482" cy="15061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" name="Google Shape;32;p4" descr="Schermata 2021-01-29 alle 13.22.2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74411" y="3850896"/>
            <a:ext cx="6451601" cy="635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4"/>
          <p:cNvSpPr txBox="1"/>
          <p:nvPr/>
        </p:nvSpPr>
        <p:spPr>
          <a:xfrm>
            <a:off x="1202036" y="4562115"/>
            <a:ext cx="11820509" cy="294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Spazio alle domande</a:t>
            </a:r>
            <a:endParaRPr/>
          </a:p>
        </p:txBody>
      </p:sp>
      <p:sp>
        <p:nvSpPr>
          <p:cNvPr id="34" name="Google Shape;34;p4"/>
          <p:cNvSpPr txBox="1"/>
          <p:nvPr/>
        </p:nvSpPr>
        <p:spPr>
          <a:xfrm>
            <a:off x="1123644" y="7782770"/>
            <a:ext cx="13360210" cy="161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r>
              <a:rPr lang="en-US" sz="5100" b="0" i="1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Scrivi le tue domande al professore nella chat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r>
              <a:rPr lang="en-US" sz="5100" b="0" i="1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(trovi il bottone qui sotto)</a:t>
            </a:r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azie">
  <p:cSld name="grazi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 descr="Immagin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22085" y="3512317"/>
            <a:ext cx="13373444" cy="130994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" name="Google Shape;38;p5"/>
          <p:cNvGrpSpPr/>
          <p:nvPr/>
        </p:nvGrpSpPr>
        <p:grpSpPr>
          <a:xfrm>
            <a:off x="385588" y="909136"/>
            <a:ext cx="23612824" cy="1518176"/>
            <a:chOff x="0" y="0"/>
            <a:chExt cx="23612824" cy="1518174"/>
          </a:xfrm>
        </p:grpSpPr>
        <p:sp>
          <p:nvSpPr>
            <p:cNvPr id="39" name="Google Shape;39;p5"/>
            <p:cNvSpPr/>
            <p:nvPr/>
          </p:nvSpPr>
          <p:spPr>
            <a:xfrm>
              <a:off x="0" y="10876"/>
              <a:ext cx="16308547" cy="1496857"/>
            </a:xfrm>
            <a:prstGeom prst="rect">
              <a:avLst/>
            </a:prstGeom>
            <a:solidFill>
              <a:srgbClr val="3F8A8B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16470341" y="12005"/>
              <a:ext cx="7142484" cy="15061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41" name="Google Shape;41;p5" descr="Immagin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471658" y="0"/>
              <a:ext cx="6634482" cy="15061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" name="Google Shape;42;p5"/>
          <p:cNvSpPr txBox="1"/>
          <p:nvPr/>
        </p:nvSpPr>
        <p:spPr>
          <a:xfrm>
            <a:off x="1511599" y="6212347"/>
            <a:ext cx="16878712" cy="7699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7C7C"/>
              </a:buClr>
              <a:buSzPts val="25000"/>
              <a:buFont typeface="Arial"/>
              <a:buNone/>
            </a:pPr>
            <a:r>
              <a:rPr lang="en-US" sz="25000" b="0" i="0" u="none" strike="noStrike" cap="none">
                <a:solidFill>
                  <a:srgbClr val="397C7C"/>
                </a:solidFill>
                <a:latin typeface="Arial"/>
                <a:ea typeface="Arial"/>
                <a:cs typeface="Arial"/>
                <a:sym typeface="Arial"/>
              </a:rPr>
              <a:t>Grazie!</a:t>
            </a:r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416559" y="434715"/>
            <a:ext cx="23552463" cy="13015366"/>
          </a:xfrm>
          <a:prstGeom prst="roundRect">
            <a:avLst>
              <a:gd name="adj" fmla="val 4926"/>
            </a:avLst>
          </a:prstGeom>
          <a:solidFill>
            <a:srgbClr val="CCE9E2"/>
          </a:solidFill>
          <a:ln>
            <a:noFill/>
          </a:ln>
        </p:spPr>
        <p:txBody>
          <a:bodyPr spcFirstLastPara="1" wrap="square" lIns="39675" tIns="39675" rIns="39675" bIns="39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Google Shape;7;p1" descr="Immagin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887" y="11697797"/>
            <a:ext cx="2055473" cy="1804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 descr="Immagin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400632" y="5899599"/>
            <a:ext cx="11932959" cy="1168846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/>
          <p:nvPr/>
        </p:nvSpPr>
        <p:spPr>
          <a:xfrm>
            <a:off x="-43836" y="9087401"/>
            <a:ext cx="10900369" cy="121452"/>
          </a:xfrm>
          <a:prstGeom prst="rect">
            <a:avLst/>
          </a:prstGeom>
          <a:solidFill>
            <a:srgbClr val="3F8A8B"/>
          </a:solidFill>
          <a:ln>
            <a:noFill/>
          </a:ln>
        </p:spPr>
        <p:txBody>
          <a:bodyPr spcFirstLastPara="1" wrap="square" lIns="39675" tIns="39675" rIns="39675" bIns="39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0" name="Google Shape;10;p1"/>
          <p:cNvGrpSpPr/>
          <p:nvPr/>
        </p:nvGrpSpPr>
        <p:grpSpPr>
          <a:xfrm>
            <a:off x="385588" y="909136"/>
            <a:ext cx="23612824" cy="1518176"/>
            <a:chOff x="0" y="0"/>
            <a:chExt cx="23612824" cy="1518174"/>
          </a:xfrm>
        </p:grpSpPr>
        <p:sp>
          <p:nvSpPr>
            <p:cNvPr id="11" name="Google Shape;11;p1"/>
            <p:cNvSpPr/>
            <p:nvPr/>
          </p:nvSpPr>
          <p:spPr>
            <a:xfrm>
              <a:off x="0" y="10876"/>
              <a:ext cx="16308547" cy="1496857"/>
            </a:xfrm>
            <a:prstGeom prst="rect">
              <a:avLst/>
            </a:prstGeom>
            <a:solidFill>
              <a:srgbClr val="3F8A8B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16470341" y="12005"/>
              <a:ext cx="7142484" cy="15061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13" name="Google Shape;13;p1" descr="Immagine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471658" y="0"/>
              <a:ext cx="6634482" cy="15061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Google Shape;14;p1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5" cy="3036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5" cy="884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marR="0" lvl="0" indent="-63373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3373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3373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3373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 descr="Immag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887" y="11697797"/>
            <a:ext cx="2055473" cy="1804545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/>
          <p:nvPr/>
        </p:nvSpPr>
        <p:spPr>
          <a:xfrm>
            <a:off x="-43836" y="9087401"/>
            <a:ext cx="10900369" cy="121452"/>
          </a:xfrm>
          <a:prstGeom prst="rect">
            <a:avLst/>
          </a:prstGeom>
          <a:solidFill>
            <a:srgbClr val="3F8A8B"/>
          </a:solidFill>
          <a:ln>
            <a:noFill/>
          </a:ln>
        </p:spPr>
        <p:txBody>
          <a:bodyPr spcFirstLastPara="1" wrap="square" lIns="39675" tIns="39675" rIns="39675" bIns="39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Google Shape;50;p6"/>
          <p:cNvSpPr txBox="1"/>
          <p:nvPr/>
        </p:nvSpPr>
        <p:spPr>
          <a:xfrm>
            <a:off x="761887" y="3234319"/>
            <a:ext cx="23183409" cy="2788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8800" dirty="0" err="1">
                <a:latin typeface="Avenir Book" panose="02000503020000020003" pitchFamily="2" charset="0"/>
                <a:ea typeface="Baskerville" panose="02020502070401020303" pitchFamily="18" charset="0"/>
              </a:rPr>
              <a:t>Percorsi</a:t>
            </a:r>
            <a:r>
              <a:rPr lang="en-US" sz="8800" dirty="0">
                <a:latin typeface="Avenir Book" panose="02000503020000020003" pitchFamily="2" charset="0"/>
                <a:ea typeface="Baskerville" panose="02020502070401020303" pitchFamily="18" charset="0"/>
              </a:rPr>
              <a:t> di </a:t>
            </a:r>
            <a:r>
              <a:rPr lang="en-US" sz="8800" dirty="0" err="1">
                <a:latin typeface="Avenir Book" panose="02000503020000020003" pitchFamily="2" charset="0"/>
                <a:ea typeface="Baskerville" panose="02020502070401020303" pitchFamily="18" charset="0"/>
              </a:rPr>
              <a:t>competenze</a:t>
            </a:r>
            <a:r>
              <a:rPr lang="en-US" sz="8800" dirty="0">
                <a:latin typeface="Avenir Book" panose="02000503020000020003" pitchFamily="2" charset="0"/>
                <a:ea typeface="Baskerville" panose="02020502070401020303" pitchFamily="18" charset="0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8800" dirty="0" err="1">
                <a:latin typeface="Avenir Book" panose="02000503020000020003" pitchFamily="2" charset="0"/>
                <a:ea typeface="Baskerville" panose="02020502070401020303" pitchFamily="18" charset="0"/>
              </a:rPr>
              <a:t>nelle</a:t>
            </a:r>
            <a:r>
              <a:rPr lang="en-US" sz="8800" dirty="0">
                <a:latin typeface="Avenir Book" panose="02000503020000020003" pitchFamily="2" charset="0"/>
                <a:ea typeface="Baskerville" panose="02020502070401020303" pitchFamily="18" charset="0"/>
              </a:rPr>
              <a:t> </a:t>
            </a:r>
            <a:r>
              <a:rPr lang="en-US" sz="8800" dirty="0" err="1">
                <a:latin typeface="Avenir Book" panose="02000503020000020003" pitchFamily="2" charset="0"/>
                <a:ea typeface="Baskerville" panose="02020502070401020303" pitchFamily="18" charset="0"/>
              </a:rPr>
              <a:t>Scienze</a:t>
            </a:r>
            <a:r>
              <a:rPr lang="en-US" sz="8800" dirty="0">
                <a:latin typeface="Avenir Book" panose="02000503020000020003" pitchFamily="2" charset="0"/>
                <a:ea typeface="Baskerville" panose="02020502070401020303" pitchFamily="18" charset="0"/>
              </a:rPr>
              <a:t> </a:t>
            </a:r>
            <a:r>
              <a:rPr lang="en-US" sz="8800" dirty="0" err="1">
                <a:latin typeface="Avenir Book" panose="02000503020000020003" pitchFamily="2" charset="0"/>
                <a:ea typeface="Baskerville" panose="02020502070401020303" pitchFamily="18" charset="0"/>
              </a:rPr>
              <a:t>Motorie</a:t>
            </a:r>
            <a:r>
              <a:rPr lang="en-US" sz="88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sym typeface="Arial"/>
              </a:rPr>
              <a:t> </a:t>
            </a:r>
            <a:endParaRPr sz="8800" dirty="0">
              <a:latin typeface="Avenir Book" panose="02000503020000020003" pitchFamily="2" charset="0"/>
              <a:ea typeface="Baskerville" panose="02020502070401020303" pitchFamily="18" charset="0"/>
            </a:endParaRPr>
          </a:p>
        </p:txBody>
      </p:sp>
      <p:sp>
        <p:nvSpPr>
          <p:cNvPr id="51" name="Google Shape;51;p6"/>
          <p:cNvSpPr txBox="1"/>
          <p:nvPr/>
        </p:nvSpPr>
        <p:spPr>
          <a:xfrm>
            <a:off x="1123644" y="8155613"/>
            <a:ext cx="9485669" cy="864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r>
              <a:rPr lang="en-US" sz="5100" dirty="0">
                <a:latin typeface="Garamond" panose="02020404030301010803" pitchFamily="18" charset="0"/>
                <a:ea typeface="Baskerville" panose="02020502070401020303" pitchFamily="18" charset="0"/>
                <a:cs typeface="Helvetica Neue"/>
                <a:sym typeface="Helvetica Neue"/>
              </a:rPr>
              <a:t>Nicola </a:t>
            </a:r>
            <a:r>
              <a:rPr lang="en-US" sz="5100" dirty="0" err="1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Lovecchio</a:t>
            </a:r>
            <a:endParaRPr sz="5100" b="0" u="none" strike="noStrike" cap="none" dirty="0">
              <a:solidFill>
                <a:srgbClr val="000000"/>
              </a:solidFill>
              <a:latin typeface="Avenir Book" panose="02000503020000020003" pitchFamily="2" charset="0"/>
              <a:ea typeface="Baskerville" panose="02020502070401020303" pitchFamily="18" charset="0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819172"/>
            <a:ext cx="20272086" cy="131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Progettare</a:t>
            </a:r>
            <a:r>
              <a:rPr lang="en-US" sz="80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 non </a:t>
            </a: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è</a:t>
            </a:r>
            <a:r>
              <a:rPr lang="en-US" sz="80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 </a:t>
            </a: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programmare</a:t>
            </a:r>
            <a:endParaRPr sz="8000" dirty="0">
              <a:latin typeface="Avenir Book" panose="02000503020000020003" pitchFamily="2" charset="0"/>
            </a:endParaRPr>
          </a:p>
        </p:txBody>
      </p:sp>
      <p:grpSp>
        <p:nvGrpSpPr>
          <p:cNvPr id="5" name="Gruppo 12305">
            <a:extLst>
              <a:ext uri="{FF2B5EF4-FFF2-40B4-BE49-F238E27FC236}">
                <a16:creationId xmlns:a16="http://schemas.microsoft.com/office/drawing/2014/main" id="{A99DA43A-4779-4943-A9F2-1A706D4AE709}"/>
              </a:ext>
            </a:extLst>
          </p:cNvPr>
          <p:cNvGrpSpPr>
            <a:grpSpLocks/>
          </p:cNvGrpSpPr>
          <p:nvPr/>
        </p:nvGrpSpPr>
        <p:grpSpPr bwMode="auto">
          <a:xfrm>
            <a:off x="2839453" y="3018368"/>
            <a:ext cx="5512915" cy="8676327"/>
            <a:chOff x="755576" y="1131590"/>
            <a:chExt cx="2376264" cy="3600400"/>
          </a:xfrm>
        </p:grpSpPr>
        <p:sp>
          <p:nvSpPr>
            <p:cNvPr id="6" name="Ovale 1">
              <a:extLst>
                <a:ext uri="{FF2B5EF4-FFF2-40B4-BE49-F238E27FC236}">
                  <a16:creationId xmlns:a16="http://schemas.microsoft.com/office/drawing/2014/main" id="{6A1E04FB-CED6-8A4E-B252-FB83BD6F5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456" y="1131590"/>
              <a:ext cx="1007968" cy="504818"/>
            </a:xfrm>
            <a:prstGeom prst="ellipse">
              <a:avLst/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it-IT" altLang="it-IT" sz="3200"/>
                <a:t>START</a:t>
              </a:r>
            </a:p>
          </p:txBody>
        </p:sp>
        <p:sp>
          <p:nvSpPr>
            <p:cNvPr id="7" name="Parallelogramma 2">
              <a:extLst>
                <a:ext uri="{FF2B5EF4-FFF2-40B4-BE49-F238E27FC236}">
                  <a16:creationId xmlns:a16="http://schemas.microsoft.com/office/drawing/2014/main" id="{893D428F-84EC-A04C-9EC4-B3EE382E9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887" y="1852305"/>
              <a:ext cx="792087" cy="287333"/>
            </a:xfrm>
            <a:prstGeom prst="parallelogram">
              <a:avLst>
                <a:gd name="adj" fmla="val 25002"/>
              </a:avLst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it-IT" altLang="it-IT" sz="3733"/>
            </a:p>
          </p:txBody>
        </p:sp>
        <p:sp>
          <p:nvSpPr>
            <p:cNvPr id="8" name="Diamante 3">
              <a:extLst>
                <a:ext uri="{FF2B5EF4-FFF2-40B4-BE49-F238E27FC236}">
                  <a16:creationId xmlns:a16="http://schemas.microsoft.com/office/drawing/2014/main" id="{7957A66D-A2F9-DF46-AE1A-5F52E5DA6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5905" y="2931790"/>
              <a:ext cx="647639" cy="504818"/>
            </a:xfrm>
            <a:prstGeom prst="diamond">
              <a:avLst/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it-IT" altLang="it-IT" sz="3733"/>
            </a:p>
          </p:txBody>
        </p:sp>
        <p:sp>
          <p:nvSpPr>
            <p:cNvPr id="9" name="Rettangolo 4">
              <a:extLst>
                <a:ext uri="{FF2B5EF4-FFF2-40B4-BE49-F238E27FC236}">
                  <a16:creationId xmlns:a16="http://schemas.microsoft.com/office/drawing/2014/main" id="{3B21CA32-7279-3643-A7C8-363724291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887" y="2355535"/>
              <a:ext cx="792087" cy="323846"/>
            </a:xfrm>
            <a:prstGeom prst="rect">
              <a:avLst/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it-IT" altLang="it-IT" sz="3733"/>
            </a:p>
          </p:txBody>
        </p:sp>
        <p:cxnSp>
          <p:nvCxnSpPr>
            <p:cNvPr id="10" name="Connettore 2 6">
              <a:extLst>
                <a:ext uri="{FF2B5EF4-FFF2-40B4-BE49-F238E27FC236}">
                  <a16:creationId xmlns:a16="http://schemas.microsoft.com/office/drawing/2014/main" id="{BD4D6987-B7BB-B84B-9A89-386C7FABE99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76233" y="1636408"/>
              <a:ext cx="0" cy="21589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Connettore 2 18">
              <a:extLst>
                <a:ext uri="{FF2B5EF4-FFF2-40B4-BE49-F238E27FC236}">
                  <a16:creationId xmlns:a16="http://schemas.microsoft.com/office/drawing/2014/main" id="{A35A760D-D689-A945-939E-5BCFB26C254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76233" y="2139638"/>
              <a:ext cx="0" cy="21589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Connettore 2 19">
              <a:extLst>
                <a:ext uri="{FF2B5EF4-FFF2-40B4-BE49-F238E27FC236}">
                  <a16:creationId xmlns:a16="http://schemas.microsoft.com/office/drawing/2014/main" id="{F9EBA411-EDF1-6146-A677-A19AC37B3A5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76233" y="2715893"/>
              <a:ext cx="0" cy="21589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Connettore 2 20">
              <a:extLst>
                <a:ext uri="{FF2B5EF4-FFF2-40B4-BE49-F238E27FC236}">
                  <a16:creationId xmlns:a16="http://schemas.microsoft.com/office/drawing/2014/main" id="{B2D6EA3B-755A-4042-AB8C-93EF2AA8DB0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76233" y="3436608"/>
              <a:ext cx="0" cy="21589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Rettangolo 21">
              <a:extLst>
                <a:ext uri="{FF2B5EF4-FFF2-40B4-BE49-F238E27FC236}">
                  <a16:creationId xmlns:a16="http://schemas.microsoft.com/office/drawing/2014/main" id="{430195AD-7C83-7D4E-BFAF-51EA2E2F3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887" y="3652505"/>
              <a:ext cx="792087" cy="323846"/>
            </a:xfrm>
            <a:prstGeom prst="rect">
              <a:avLst/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it-IT" altLang="it-IT" sz="3733"/>
            </a:p>
          </p:txBody>
        </p:sp>
        <p:cxnSp>
          <p:nvCxnSpPr>
            <p:cNvPr id="15" name="Connettore 2 22">
              <a:extLst>
                <a:ext uri="{FF2B5EF4-FFF2-40B4-BE49-F238E27FC236}">
                  <a16:creationId xmlns:a16="http://schemas.microsoft.com/office/drawing/2014/main" id="{A1798CA1-195E-B641-ACFC-499BD6200C1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76233" y="4011275"/>
              <a:ext cx="0" cy="21589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Rettangolo 24">
              <a:extLst>
                <a:ext uri="{FF2B5EF4-FFF2-40B4-BE49-F238E27FC236}">
                  <a16:creationId xmlns:a16="http://schemas.microsoft.com/office/drawing/2014/main" id="{4F3AC5A2-2918-4247-8589-CD6E5C0B7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8321" y="3363584"/>
              <a:ext cx="792087" cy="323846"/>
            </a:xfrm>
            <a:prstGeom prst="rect">
              <a:avLst/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it-IT" altLang="it-IT" sz="3733"/>
            </a:p>
          </p:txBody>
        </p:sp>
        <p:cxnSp>
          <p:nvCxnSpPr>
            <p:cNvPr id="17" name="Connettore 2 26">
              <a:extLst>
                <a:ext uri="{FF2B5EF4-FFF2-40B4-BE49-F238E27FC236}">
                  <a16:creationId xmlns:a16="http://schemas.microsoft.com/office/drawing/2014/main" id="{10313E90-BAF4-8847-91FE-9811E6AE243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627063" y="3723941"/>
              <a:ext cx="0" cy="21589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" name="Ovale 27">
              <a:extLst>
                <a:ext uri="{FF2B5EF4-FFF2-40B4-BE49-F238E27FC236}">
                  <a16:creationId xmlns:a16="http://schemas.microsoft.com/office/drawing/2014/main" id="{573DC16E-DF87-BC4B-9CEE-15E51CFE39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3872" y="3939838"/>
              <a:ext cx="1007968" cy="504818"/>
            </a:xfrm>
            <a:prstGeom prst="ellipse">
              <a:avLst/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it-IT" altLang="it-IT" sz="3200"/>
                <a:t>STOP</a:t>
              </a:r>
            </a:p>
          </p:txBody>
        </p:sp>
        <p:cxnSp>
          <p:nvCxnSpPr>
            <p:cNvPr id="19" name="Connettore 2 28">
              <a:extLst>
                <a:ext uri="{FF2B5EF4-FFF2-40B4-BE49-F238E27FC236}">
                  <a16:creationId xmlns:a16="http://schemas.microsoft.com/office/drawing/2014/main" id="{A91BBE32-9FDD-8844-9783-29DB1F7FD7B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627063" y="3147687"/>
              <a:ext cx="0" cy="21589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Connettore 2 29">
              <a:extLst>
                <a:ext uri="{FF2B5EF4-FFF2-40B4-BE49-F238E27FC236}">
                  <a16:creationId xmlns:a16="http://schemas.microsoft.com/office/drawing/2014/main" id="{E5BF5145-FCD2-C047-863A-DFB42AE0761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5576" y="3219123"/>
              <a:ext cx="360329" cy="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Connettore 1 30">
              <a:extLst>
                <a:ext uri="{FF2B5EF4-FFF2-40B4-BE49-F238E27FC236}">
                  <a16:creationId xmlns:a16="http://schemas.microsoft.com/office/drawing/2014/main" id="{B794C055-8179-CB40-BD9A-3A88625AAB1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63544" y="3147687"/>
              <a:ext cx="863519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Connettore 1 40">
              <a:extLst>
                <a:ext uri="{FF2B5EF4-FFF2-40B4-BE49-F238E27FC236}">
                  <a16:creationId xmlns:a16="http://schemas.microsoft.com/office/drawing/2014/main" id="{9E85319C-39EC-A64D-B8E5-B2E74EEC063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5576" y="3219123"/>
              <a:ext cx="0" cy="151286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Connettore 1 44">
              <a:extLst>
                <a:ext uri="{FF2B5EF4-FFF2-40B4-BE49-F238E27FC236}">
                  <a16:creationId xmlns:a16="http://schemas.microsoft.com/office/drawing/2014/main" id="{FDBA2B01-63F5-5440-A6C0-D027195A115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5576" y="4731990"/>
              <a:ext cx="647639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Connettore 1 51">
              <a:extLst>
                <a:ext uri="{FF2B5EF4-FFF2-40B4-BE49-F238E27FC236}">
                  <a16:creationId xmlns:a16="http://schemas.microsoft.com/office/drawing/2014/main" id="{EE16552F-E352-AB49-8FAB-F6E0E27A5A8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03215" y="4516093"/>
              <a:ext cx="0" cy="21589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Rettangolo 23">
              <a:extLst>
                <a:ext uri="{FF2B5EF4-FFF2-40B4-BE49-F238E27FC236}">
                  <a16:creationId xmlns:a16="http://schemas.microsoft.com/office/drawing/2014/main" id="{C9278734-B70C-2940-9FD3-DF4D2F2A5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887" y="4227172"/>
              <a:ext cx="792087" cy="325432"/>
            </a:xfrm>
            <a:prstGeom prst="rect">
              <a:avLst/>
            </a:prstGeom>
            <a:solidFill>
              <a:srgbClr val="00B8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it-IT" altLang="it-IT" sz="3733"/>
            </a:p>
          </p:txBody>
        </p:sp>
      </p:grpSp>
      <p:pic>
        <p:nvPicPr>
          <p:cNvPr id="26" name="Picture 13">
            <a:extLst>
              <a:ext uri="{FF2B5EF4-FFF2-40B4-BE49-F238E27FC236}">
                <a16:creationId xmlns:a16="http://schemas.microsoft.com/office/drawing/2014/main" id="{48D76358-C01C-AC4A-95B9-96ACBD681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8" t="24800" r="24268" b="19200"/>
          <a:stretch>
            <a:fillRect/>
          </a:stretch>
        </p:blipFill>
        <p:spPr bwMode="auto">
          <a:xfrm>
            <a:off x="12382502" y="3594103"/>
            <a:ext cx="10562165" cy="767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1" descr="puzzle-2778019.png">
            <a:extLst>
              <a:ext uri="{FF2B5EF4-FFF2-40B4-BE49-F238E27FC236}">
                <a16:creationId xmlns:a16="http://schemas.microsoft.com/office/drawing/2014/main" id="{F8A685BD-5331-C24A-A2D3-6CFBBFDCF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652" y="2337761"/>
            <a:ext cx="22362695" cy="609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7">
            <a:extLst>
              <a:ext uri="{FF2B5EF4-FFF2-40B4-BE49-F238E27FC236}">
                <a16:creationId xmlns:a16="http://schemas.microsoft.com/office/drawing/2014/main" id="{BBC3F1E0-87AE-2745-A7D6-DF40F31F2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3022" y="3208867"/>
            <a:ext cx="839046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7200" dirty="0">
                <a:latin typeface="Avenir Book" panose="02000503020000020003" pitchFamily="2" charset="0"/>
              </a:rPr>
              <a:t>PROGETTARE…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FB18EDC2-79BF-E64D-856C-B269D6051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66" y="6606898"/>
            <a:ext cx="24384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5400" b="1" dirty="0">
                <a:latin typeface="Avenir Book" panose="02000503020000020003" pitchFamily="2" charset="0"/>
              </a:rPr>
              <a:t>È INTRINSECO NEL NOSTRO AGIRE ! ! !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F197C4-65E4-0E49-BC05-0AAF3626A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7089" y="7769261"/>
            <a:ext cx="7356154" cy="403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45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819172"/>
            <a:ext cx="20272086" cy="131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Competenze</a:t>
            </a:r>
            <a:endParaRPr sz="8000" dirty="0">
              <a:latin typeface="Avenir Book" panose="02000503020000020003" pitchFamily="2" charset="0"/>
            </a:endParaRPr>
          </a:p>
        </p:txBody>
      </p:sp>
      <p:sp>
        <p:nvSpPr>
          <p:cNvPr id="27" name="Google Shape;51;p6">
            <a:extLst>
              <a:ext uri="{FF2B5EF4-FFF2-40B4-BE49-F238E27FC236}">
                <a16:creationId xmlns:a16="http://schemas.microsoft.com/office/drawing/2014/main" id="{B7EF5F5B-C960-CF44-81CE-3D89CA6EF209}"/>
              </a:ext>
            </a:extLst>
          </p:cNvPr>
          <p:cNvSpPr txBox="1"/>
          <p:nvPr/>
        </p:nvSpPr>
        <p:spPr>
          <a:xfrm>
            <a:off x="1028394" y="2803821"/>
            <a:ext cx="23010701" cy="8420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r>
              <a:rPr lang="en-US" sz="5100" b="1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Comprovata</a:t>
            </a:r>
            <a:r>
              <a:rPr lang="en-US" sz="5100" b="1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</a:t>
            </a:r>
            <a:r>
              <a:rPr lang="en-US" sz="5100" b="1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capacità</a:t>
            </a:r>
            <a:r>
              <a:rPr lang="en-US" sz="5100" b="1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di </a:t>
            </a:r>
            <a:r>
              <a:rPr lang="en-US" sz="5100" b="1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usare</a:t>
            </a:r>
            <a:r>
              <a:rPr lang="en-US" sz="5100" b="1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endParaRPr lang="en-US" sz="800" b="0" u="none" strike="noStrike" cap="none" dirty="0">
              <a:solidFill>
                <a:srgbClr val="000000"/>
              </a:solidFill>
              <a:latin typeface="Avenir Book" panose="02000503020000020003" pitchFamily="2" charset="0"/>
              <a:ea typeface="Baskerville" panose="02020502070401020303" pitchFamily="18" charset="0"/>
              <a:cs typeface="Helvetica Neue"/>
              <a:sym typeface="Helvetica Neue"/>
            </a:endParaRPr>
          </a:p>
          <a:p>
            <a:pPr marL="685800" marR="0" lvl="0" indent="-685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 panose="020B0604020202020204" pitchFamily="34" charset="0"/>
              <a:buChar char="•"/>
            </a:pPr>
            <a:r>
              <a:rPr lang="en-US" sz="5100" b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conoscenze</a:t>
            </a:r>
            <a:r>
              <a:rPr lang="en-US" sz="5100" b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 panose="020B0604020202020204" pitchFamily="34" charset="0"/>
              <a:buChar char="•"/>
            </a:pPr>
            <a:endParaRPr lang="en-US" sz="800" b="0" u="none" strike="noStrike" cap="none" dirty="0">
              <a:solidFill>
                <a:srgbClr val="000000"/>
              </a:solidFill>
              <a:latin typeface="Avenir Book" panose="02000503020000020003" pitchFamily="2" charset="0"/>
              <a:ea typeface="Baskerville" panose="02020502070401020303" pitchFamily="18" charset="0"/>
              <a:cs typeface="Helvetica Neue"/>
              <a:sym typeface="Helvetica Neue"/>
            </a:endParaRPr>
          </a:p>
          <a:p>
            <a:pPr marL="685800" marR="0" lvl="0" indent="-685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 panose="020B0604020202020204" pitchFamily="34" charset="0"/>
              <a:buChar char="•"/>
            </a:pPr>
            <a:r>
              <a:rPr lang="en-US" sz="5100" b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abilità</a:t>
            </a:r>
            <a:r>
              <a:rPr lang="en-US" sz="5100" b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</a:t>
            </a:r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 panose="020B0604020202020204" pitchFamily="34" charset="0"/>
              <a:buChar char="•"/>
            </a:pPr>
            <a:endParaRPr lang="en-US" sz="800" b="0" u="none" strike="noStrike" cap="none" dirty="0">
              <a:solidFill>
                <a:srgbClr val="000000"/>
              </a:solidFill>
              <a:latin typeface="Avenir Book" panose="02000503020000020003" pitchFamily="2" charset="0"/>
              <a:ea typeface="Baskerville" panose="02020502070401020303" pitchFamily="18" charset="0"/>
              <a:cs typeface="Helvetica Neue"/>
              <a:sym typeface="Helvetica Neue"/>
            </a:endParaRPr>
          </a:p>
          <a:p>
            <a:pPr marL="685800" marR="0" lvl="0" indent="-685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 panose="020B0604020202020204" pitchFamily="34" charset="0"/>
              <a:buChar char="•"/>
            </a:pPr>
            <a:r>
              <a:rPr lang="en-US" sz="5100" b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capacità</a:t>
            </a:r>
            <a:r>
              <a:rPr lang="en-US" sz="5100" b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</a:t>
            </a:r>
            <a:r>
              <a:rPr lang="en-US" sz="5100" b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personali</a:t>
            </a:r>
            <a:r>
              <a:rPr lang="en-US" sz="5100" dirty="0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, </a:t>
            </a:r>
            <a:r>
              <a:rPr lang="en-US" sz="5100" dirty="0" err="1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sociali</a:t>
            </a:r>
            <a:r>
              <a:rPr lang="en-US" sz="5100" dirty="0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e/o </a:t>
            </a:r>
            <a:r>
              <a:rPr lang="en-US" sz="5100" dirty="0" err="1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metodologiche</a:t>
            </a:r>
            <a:r>
              <a:rPr lang="en-US" sz="5100" dirty="0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endParaRPr lang="en-US" sz="5100" dirty="0">
              <a:latin typeface="Avenir Book" panose="02000503020000020003" pitchFamily="2" charset="0"/>
              <a:ea typeface="Baskerville" panose="02020502070401020303" pitchFamily="18" charset="0"/>
              <a:cs typeface="Helvetica Neue"/>
              <a:sym typeface="Helvetica Neue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endParaRPr lang="en-US" sz="800" dirty="0">
              <a:latin typeface="Avenir Book" panose="02000503020000020003" pitchFamily="2" charset="0"/>
              <a:ea typeface="Baskerville" panose="02020502070401020303" pitchFamily="18" charset="0"/>
              <a:cs typeface="Helvetica Neue"/>
              <a:sym typeface="Helvetica Neue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r>
              <a:rPr lang="en-US" sz="5100" b="1" dirty="0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in </a:t>
            </a:r>
            <a:r>
              <a:rPr lang="en-US" sz="5100" b="1" dirty="0" err="1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situazioni</a:t>
            </a:r>
            <a:r>
              <a:rPr lang="en-US" sz="5100" b="1" dirty="0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</a:t>
            </a:r>
          </a:p>
          <a:p>
            <a:pPr marL="685800" marR="0" lvl="0" indent="-685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 panose="020B0604020202020204" pitchFamily="34" charset="0"/>
              <a:buChar char="•"/>
            </a:pPr>
            <a:r>
              <a:rPr lang="en-US" sz="5100" dirty="0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di </a:t>
            </a:r>
            <a:r>
              <a:rPr lang="en-US" sz="5100" dirty="0" err="1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lavoro</a:t>
            </a:r>
            <a:r>
              <a:rPr lang="en-US" sz="5100" dirty="0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</a:t>
            </a:r>
          </a:p>
          <a:p>
            <a:pPr marL="685800" marR="0" lvl="0" indent="-685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 panose="020B0604020202020204" pitchFamily="34" charset="0"/>
              <a:buChar char="•"/>
            </a:pPr>
            <a:r>
              <a:rPr lang="en-US" sz="5100" dirty="0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di studio </a:t>
            </a:r>
          </a:p>
          <a:p>
            <a:pPr marL="685800" marR="0" lvl="0" indent="-685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 panose="020B0604020202020204" pitchFamily="34" charset="0"/>
              <a:buChar char="•"/>
            </a:pPr>
            <a:r>
              <a:rPr lang="en-US" sz="5100" dirty="0" err="1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nello</a:t>
            </a:r>
            <a:r>
              <a:rPr lang="en-US" sz="5100" dirty="0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</a:t>
            </a:r>
            <a:r>
              <a:rPr lang="en-US" sz="5100" dirty="0" err="1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sviluppo</a:t>
            </a:r>
            <a:r>
              <a:rPr lang="en-US" sz="5100" dirty="0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</a:t>
            </a:r>
            <a:r>
              <a:rPr lang="en-US" sz="5100" dirty="0" err="1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professionale</a:t>
            </a:r>
            <a:r>
              <a:rPr lang="en-US" sz="5100" dirty="0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e/o </a:t>
            </a:r>
            <a:r>
              <a:rPr lang="en-US" sz="5100" dirty="0" err="1"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personale</a:t>
            </a:r>
            <a:endParaRPr lang="en-US" sz="5100" dirty="0">
              <a:latin typeface="Avenir Book" panose="02000503020000020003" pitchFamily="2" charset="0"/>
              <a:ea typeface="Baskerville" panose="02020502070401020303" pitchFamily="18" charset="0"/>
              <a:cs typeface="Helvetica Neue"/>
              <a:sym typeface="Helvetica Neue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endParaRPr lang="en-US" sz="5100" dirty="0">
              <a:latin typeface="Avenir Book" panose="02000503020000020003" pitchFamily="2" charset="0"/>
              <a:ea typeface="Baskerville" panose="02020502070401020303" pitchFamily="18" charset="0"/>
              <a:cs typeface="Helvetica Neue"/>
              <a:sym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882B43-84EC-CD4E-B3B8-F52BE1BC7B6E}"/>
              </a:ext>
            </a:extLst>
          </p:cNvPr>
          <p:cNvSpPr txBox="1"/>
          <p:nvPr/>
        </p:nvSpPr>
        <p:spPr>
          <a:xfrm>
            <a:off x="770021" y="11327168"/>
            <a:ext cx="222343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Le </a:t>
            </a:r>
            <a:r>
              <a:rPr lang="en-US" sz="4800" b="1" dirty="0" err="1">
                <a:solidFill>
                  <a:srgbClr val="FF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competenze</a:t>
            </a:r>
            <a:r>
              <a:rPr lang="en-US" sz="4800" b="1" dirty="0">
                <a:solidFill>
                  <a:srgbClr val="FF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sono</a:t>
            </a:r>
            <a:r>
              <a:rPr lang="en-US" sz="4800" b="1" dirty="0">
                <a:solidFill>
                  <a:srgbClr val="FF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descritte</a:t>
            </a:r>
            <a:r>
              <a:rPr lang="en-US" sz="4800" b="1" dirty="0">
                <a:solidFill>
                  <a:srgbClr val="FF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in termini di </a:t>
            </a:r>
            <a:r>
              <a:rPr lang="en-US" sz="4800" b="1" dirty="0" err="1">
                <a:solidFill>
                  <a:srgbClr val="FF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responsabilità</a:t>
            </a:r>
            <a:r>
              <a:rPr lang="en-US" sz="4800" b="1" dirty="0">
                <a:solidFill>
                  <a:srgbClr val="FF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 e </a:t>
            </a:r>
            <a:r>
              <a:rPr lang="en-US" sz="4800" b="1" dirty="0" err="1">
                <a:solidFill>
                  <a:srgbClr val="FF0000"/>
                </a:solidFill>
                <a:latin typeface="Avenir Book" panose="02000503020000020003" pitchFamily="2" charset="0"/>
                <a:ea typeface="Baskerville" panose="02020502070401020303" pitchFamily="18" charset="0"/>
                <a:cs typeface="Helvetica Neue"/>
                <a:sym typeface="Helvetica Neue"/>
              </a:rPr>
              <a:t>autonomia</a:t>
            </a:r>
            <a:endParaRPr lang="en-US" sz="4800" b="1" dirty="0">
              <a:solidFill>
                <a:srgbClr val="FF0000"/>
              </a:solidFill>
              <a:latin typeface="Avenir Book" panose="02000503020000020003" pitchFamily="2" charset="0"/>
              <a:ea typeface="Baskerville" panose="02020502070401020303" pitchFamily="18" charset="0"/>
              <a:cs typeface="Helvetica Neue"/>
              <a:sym typeface="Helvetica Neue"/>
            </a:endParaRPr>
          </a:p>
          <a:p>
            <a:endParaRPr lang="en-IT" sz="4800" b="1" dirty="0">
              <a:solidFill>
                <a:srgbClr val="FF0000"/>
              </a:solidFill>
              <a:latin typeface="Avenir Book" panose="02000503020000020003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06BC2F-278A-5F49-8B25-38A779AFA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52697" y="7623912"/>
            <a:ext cx="3002909" cy="300290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33F2AFA-E086-2B40-BDB1-D45A93B1C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1470" y="3089179"/>
            <a:ext cx="3354136" cy="335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38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835888" y="667565"/>
            <a:ext cx="23179143" cy="131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Competenze</a:t>
            </a:r>
            <a:r>
              <a:rPr lang="en-US" sz="80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 di </a:t>
            </a: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cittadinanza</a:t>
            </a:r>
            <a:r>
              <a:rPr lang="en-US" sz="80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 </a:t>
            </a: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nelle</a:t>
            </a:r>
            <a:r>
              <a:rPr lang="en-US" sz="80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 </a:t>
            </a: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Scienze</a:t>
            </a:r>
            <a:r>
              <a:rPr lang="en-US" sz="80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 </a:t>
            </a: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Motorie</a:t>
            </a:r>
            <a:endParaRPr sz="8000" dirty="0">
              <a:latin typeface="Avenir Book" panose="02000503020000020003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EB5E33-F2BF-8348-8976-6F448FCC7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93" y="2373908"/>
            <a:ext cx="7404395" cy="730250"/>
          </a:xfrm>
          <a:prstGeom prst="rect">
            <a:avLst/>
          </a:prstGeom>
        </p:spPr>
      </p:pic>
      <p:pic>
        <p:nvPicPr>
          <p:cNvPr id="9" name="Picture 8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680946CC-9EB3-B741-8001-7B12E48EB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4418" y="3378989"/>
            <a:ext cx="8016886" cy="3760730"/>
          </a:xfrm>
          <a:prstGeom prst="rect">
            <a:avLst/>
          </a:prstGeom>
        </p:spPr>
      </p:pic>
      <p:pic>
        <p:nvPicPr>
          <p:cNvPr id="13" name="Picture 1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2134CEE-AF62-F34B-9DFA-DF673BB51D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8954" y="3699600"/>
            <a:ext cx="8976170" cy="3731665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00A97159-1296-FE41-AC23-118F19A47C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5979" y="7684362"/>
            <a:ext cx="9577137" cy="4464866"/>
          </a:xfrm>
          <a:prstGeom prst="rect">
            <a:avLst/>
          </a:prstGeom>
        </p:spPr>
      </p:pic>
      <p:pic>
        <p:nvPicPr>
          <p:cNvPr id="14" name="Picture 1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55D1943-F55D-E64C-80E2-854604395F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00668" y="7696275"/>
            <a:ext cx="9024385" cy="4124046"/>
          </a:xfrm>
          <a:prstGeom prst="rect">
            <a:avLst/>
          </a:prstGeom>
        </p:spPr>
      </p:pic>
      <p:sp>
        <p:nvSpPr>
          <p:cNvPr id="8" name="Google Shape;56;p7">
            <a:extLst>
              <a:ext uri="{FF2B5EF4-FFF2-40B4-BE49-F238E27FC236}">
                <a16:creationId xmlns:a16="http://schemas.microsoft.com/office/drawing/2014/main" id="{DBA21DC4-D39E-FD4B-9E34-3E345066BA25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lvl="0">
              <a:buSzPts val="9400"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pp. 2-5</a:t>
            </a:r>
            <a:endParaRPr sz="3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243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3" y="819172"/>
            <a:ext cx="22890385" cy="131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Competenze</a:t>
            </a:r>
            <a:r>
              <a:rPr lang="en-US" sz="80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 di </a:t>
            </a: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cittadinanza</a:t>
            </a:r>
            <a:r>
              <a:rPr lang="en-US" sz="80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 </a:t>
            </a: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nelle</a:t>
            </a:r>
            <a:r>
              <a:rPr lang="en-US" sz="80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 </a:t>
            </a: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Scienze</a:t>
            </a:r>
            <a:r>
              <a:rPr lang="en-US" sz="80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 </a:t>
            </a: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Motorie</a:t>
            </a:r>
            <a:endParaRPr sz="8000" dirty="0">
              <a:latin typeface="Avenir Book" panose="02000503020000020003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EB5E33-F2BF-8348-8976-6F448FCC7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94" y="2441229"/>
            <a:ext cx="7404395" cy="730250"/>
          </a:xfrm>
          <a:prstGeom prst="rect">
            <a:avLst/>
          </a:prstGeom>
        </p:spPr>
      </p:pic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D6EE1BF-FCB2-4C4D-B551-123843A7CA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1787" y="3464451"/>
            <a:ext cx="9824036" cy="3947355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FE939314-E420-1D4C-8F9C-F072546522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394" y="7898967"/>
            <a:ext cx="10010138" cy="3948953"/>
          </a:xfrm>
          <a:prstGeom prst="rect">
            <a:avLst/>
          </a:prstGeom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900FD1C-E2D6-E343-A063-B0A7D654C5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70285" y="7786301"/>
            <a:ext cx="9824036" cy="4404673"/>
          </a:xfrm>
          <a:prstGeom prst="rect">
            <a:avLst/>
          </a:prstGeom>
        </p:spPr>
      </p:pic>
      <p:pic>
        <p:nvPicPr>
          <p:cNvPr id="11" name="Picture 10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82467D2-39C4-BC4B-8A89-5E68498931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817" y="3821841"/>
            <a:ext cx="9824036" cy="3589965"/>
          </a:xfrm>
          <a:prstGeom prst="rect">
            <a:avLst/>
          </a:prstGeom>
        </p:spPr>
      </p:pic>
      <p:sp>
        <p:nvSpPr>
          <p:cNvPr id="9" name="Google Shape;56;p7">
            <a:extLst>
              <a:ext uri="{FF2B5EF4-FFF2-40B4-BE49-F238E27FC236}">
                <a16:creationId xmlns:a16="http://schemas.microsoft.com/office/drawing/2014/main" id="{5814FBEB-F912-DE48-8EB4-BF4815D914A5}"/>
              </a:ext>
            </a:extLst>
          </p:cNvPr>
          <p:cNvSpPr txBox="1"/>
          <p:nvPr/>
        </p:nvSpPr>
        <p:spPr>
          <a:xfrm>
            <a:off x="2133275" y="12652486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pp. 2-5</a:t>
            </a:r>
            <a:endParaRPr sz="3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829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6;p7">
            <a:extLst>
              <a:ext uri="{FF2B5EF4-FFF2-40B4-BE49-F238E27FC236}">
                <a16:creationId xmlns:a16="http://schemas.microsoft.com/office/drawing/2014/main" id="{A9D3F383-FF09-ED49-B059-9F7FA8AD3F21}"/>
              </a:ext>
            </a:extLst>
          </p:cNvPr>
          <p:cNvSpPr txBox="1"/>
          <p:nvPr/>
        </p:nvSpPr>
        <p:spPr>
          <a:xfrm>
            <a:off x="1028394" y="819172"/>
            <a:ext cx="20272086" cy="131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Capire</a:t>
            </a:r>
            <a:r>
              <a:rPr lang="en-US" sz="80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 lo sport: </a:t>
            </a: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esempio</a:t>
            </a:r>
            <a:r>
              <a:rPr lang="en-US" sz="8000" b="0" i="0" u="none" strike="noStrike" cap="none" dirty="0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 di </a:t>
            </a:r>
            <a:r>
              <a:rPr lang="en-US" sz="8000" b="0" i="0" u="none" strike="noStrike" cap="none" dirty="0" err="1">
                <a:solidFill>
                  <a:srgbClr val="000000"/>
                </a:solidFill>
                <a:latin typeface="Avenir Book" panose="02000503020000020003" pitchFamily="2" charset="0"/>
                <a:sym typeface="Arial"/>
              </a:rPr>
              <a:t>competenza</a:t>
            </a:r>
            <a:endParaRPr sz="8000" dirty="0">
              <a:latin typeface="Avenir Book" panose="02000503020000020003" pitchFamily="2" charset="0"/>
            </a:endParaRPr>
          </a:p>
        </p:txBody>
      </p:sp>
      <p:sp>
        <p:nvSpPr>
          <p:cNvPr id="5" name="Google Shape;56;p7">
            <a:extLst>
              <a:ext uri="{FF2B5EF4-FFF2-40B4-BE49-F238E27FC236}">
                <a16:creationId xmlns:a16="http://schemas.microsoft.com/office/drawing/2014/main" id="{95F15224-C82D-274B-92AA-87F6FBAFB19F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pp. 56-61</a:t>
            </a:r>
            <a:endParaRPr sz="3200" dirty="0">
              <a:latin typeface="Avenir Next" panose="020B0503020202020204" pitchFamily="34" charset="0"/>
            </a:endParaRPr>
          </a:p>
        </p:txBody>
      </p:sp>
      <p:pic>
        <p:nvPicPr>
          <p:cNvPr id="9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411EE775-88BA-B642-A647-EB49F652C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93" y="3143756"/>
            <a:ext cx="15028060" cy="8069675"/>
          </a:xfrm>
          <a:prstGeom prst="rect">
            <a:avLst/>
          </a:prstGeom>
        </p:spPr>
      </p:pic>
      <p:pic>
        <p:nvPicPr>
          <p:cNvPr id="10" name="Immagine 9" descr="Immagine che contiene pavimento, gara di atletica, sport&#10;&#10;Descrizione generata automaticamente">
            <a:extLst>
              <a:ext uri="{FF2B5EF4-FFF2-40B4-BE49-F238E27FC236}">
                <a16:creationId xmlns:a16="http://schemas.microsoft.com/office/drawing/2014/main" id="{2027100F-8C95-1B42-8BF1-2A3E2FD0D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4456" y="3171829"/>
            <a:ext cx="6240520" cy="801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19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cutting a sandwich&#10;&#10;Description automatically generated with low confidence">
            <a:extLst>
              <a:ext uri="{FF2B5EF4-FFF2-40B4-BE49-F238E27FC236}">
                <a16:creationId xmlns:a16="http://schemas.microsoft.com/office/drawing/2014/main" id="{38C519D2-3BB3-6A44-9E58-CFF7AFE48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604" y="3299419"/>
            <a:ext cx="8886855" cy="4443428"/>
          </a:xfrm>
          <a:prstGeom prst="rect">
            <a:avLst/>
          </a:prstGeom>
        </p:spPr>
      </p:pic>
      <p:pic>
        <p:nvPicPr>
          <p:cNvPr id="11" name="Picture 10" descr="A picture containing person, people, group, crowd&#10;&#10;Description automatically generated">
            <a:extLst>
              <a:ext uri="{FF2B5EF4-FFF2-40B4-BE49-F238E27FC236}">
                <a16:creationId xmlns:a16="http://schemas.microsoft.com/office/drawing/2014/main" id="{10DF39EA-414B-A548-A825-FA633E982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0987" y="3299419"/>
            <a:ext cx="5955112" cy="4443429"/>
          </a:xfrm>
          <a:prstGeom prst="rect">
            <a:avLst/>
          </a:prstGeom>
        </p:spPr>
      </p:pic>
      <p:sp>
        <p:nvSpPr>
          <p:cNvPr id="5" name="Google Shape;56;p7">
            <a:extLst>
              <a:ext uri="{FF2B5EF4-FFF2-40B4-BE49-F238E27FC236}">
                <a16:creationId xmlns:a16="http://schemas.microsoft.com/office/drawing/2014/main" id="{A9940BFE-A233-D649-966C-37BB1509EF53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lvl="0">
              <a:buSzPts val="9400"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 &gt; pp. 56-61</a:t>
            </a:r>
            <a:endParaRPr sz="3200" dirty="0">
              <a:latin typeface="Avenir Next" panose="020B0503020202020204" pitchFamily="34" charset="0"/>
            </a:endParaRPr>
          </a:p>
        </p:txBody>
      </p:sp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7976646A-38ED-CF44-B98B-E70EEA5476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1344" y="8095774"/>
            <a:ext cx="13202987" cy="373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11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way, crosswalk&#10;&#10;Description automatically generated">
            <a:extLst>
              <a:ext uri="{FF2B5EF4-FFF2-40B4-BE49-F238E27FC236}">
                <a16:creationId xmlns:a16="http://schemas.microsoft.com/office/drawing/2014/main" id="{E9BE4381-DF39-5743-BD6E-0690CEB4C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899" y="6348945"/>
            <a:ext cx="9514101" cy="5195200"/>
          </a:xfrm>
          <a:prstGeom prst="rect">
            <a:avLst/>
          </a:prstGeom>
        </p:spPr>
      </p:pic>
      <p:pic>
        <p:nvPicPr>
          <p:cNvPr id="4" name="Picture 3" descr="A person playing tennis&#10;&#10;Description automatically generated with medium confidence">
            <a:extLst>
              <a:ext uri="{FF2B5EF4-FFF2-40B4-BE49-F238E27FC236}">
                <a16:creationId xmlns:a16="http://schemas.microsoft.com/office/drawing/2014/main" id="{641AEF35-5866-4A41-9FC6-E98598E22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7635" y="2918221"/>
            <a:ext cx="7100048" cy="8870401"/>
          </a:xfrm>
          <a:prstGeom prst="rect">
            <a:avLst/>
          </a:prstGeom>
        </p:spPr>
      </p:pic>
      <p:sp>
        <p:nvSpPr>
          <p:cNvPr id="6" name="Google Shape;56;p7">
            <a:extLst>
              <a:ext uri="{FF2B5EF4-FFF2-40B4-BE49-F238E27FC236}">
                <a16:creationId xmlns:a16="http://schemas.microsoft.com/office/drawing/2014/main" id="{83B1DB8C-5F08-F340-9F02-8F8B67A27903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pp. 62-67</a:t>
            </a:r>
            <a:endParaRPr sz="3200" dirty="0">
              <a:latin typeface="Avenir Next" panose="020B0503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35D1A52-CE1F-D744-8E7F-5E911860E9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37"/>
          <a:stretch/>
        </p:blipFill>
        <p:spPr>
          <a:xfrm>
            <a:off x="1028393" y="2918221"/>
            <a:ext cx="13413043" cy="292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33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6;p7">
            <a:extLst>
              <a:ext uri="{FF2B5EF4-FFF2-40B4-BE49-F238E27FC236}">
                <a16:creationId xmlns:a16="http://schemas.microsoft.com/office/drawing/2014/main" id="{5AC8D6F0-4884-DC4E-98C2-920791B6FCD2}"/>
              </a:ext>
            </a:extLst>
          </p:cNvPr>
          <p:cNvSpPr txBox="1"/>
          <p:nvPr/>
        </p:nvSpPr>
        <p:spPr>
          <a:xfrm>
            <a:off x="737259" y="532889"/>
            <a:ext cx="23349850" cy="1157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7000" dirty="0" err="1">
                <a:latin typeface="Avenir Book" panose="02000503020000020003" pitchFamily="2" charset="0"/>
              </a:rPr>
              <a:t>Agilità</a:t>
            </a:r>
            <a:r>
              <a:rPr lang="en-US" sz="7000" dirty="0">
                <a:latin typeface="Avenir Book" panose="02000503020000020003" pitchFamily="2" charset="0"/>
              </a:rPr>
              <a:t>: </a:t>
            </a:r>
            <a:r>
              <a:rPr lang="en-US" sz="7000" dirty="0" err="1">
                <a:latin typeface="Avenir Book" panose="02000503020000020003" pitchFamily="2" charset="0"/>
              </a:rPr>
              <a:t>esempio</a:t>
            </a:r>
            <a:r>
              <a:rPr lang="en-US" sz="7000" dirty="0">
                <a:latin typeface="Avenir Book" panose="02000503020000020003" pitchFamily="2" charset="0"/>
              </a:rPr>
              <a:t> di </a:t>
            </a:r>
            <a:r>
              <a:rPr lang="en-US" sz="7000" dirty="0" err="1">
                <a:latin typeface="Avenir Book" panose="02000503020000020003" pitchFamily="2" charset="0"/>
              </a:rPr>
              <a:t>competenza</a:t>
            </a:r>
            <a:r>
              <a:rPr lang="en-US" sz="7000" dirty="0">
                <a:latin typeface="Avenir Book" panose="02000503020000020003" pitchFamily="2" charset="0"/>
              </a:rPr>
              <a:t> </a:t>
            </a:r>
            <a:r>
              <a:rPr lang="en-US" sz="7000" dirty="0" err="1">
                <a:latin typeface="Avenir Book" panose="02000503020000020003" pitchFamily="2" charset="0"/>
              </a:rPr>
              <a:t>tra</a:t>
            </a:r>
            <a:r>
              <a:rPr lang="en-US" sz="7000" dirty="0">
                <a:latin typeface="Avenir Book" panose="02000503020000020003" pitchFamily="2" charset="0"/>
              </a:rPr>
              <a:t> </a:t>
            </a:r>
            <a:r>
              <a:rPr lang="en-US" sz="7000" dirty="0" err="1">
                <a:latin typeface="Avenir Book" panose="02000503020000020003" pitchFamily="2" charset="0"/>
              </a:rPr>
              <a:t>teoria</a:t>
            </a:r>
            <a:r>
              <a:rPr lang="en-US" sz="7000" dirty="0">
                <a:latin typeface="Avenir Book" panose="02000503020000020003" pitchFamily="2" charset="0"/>
              </a:rPr>
              <a:t> e prove </a:t>
            </a:r>
            <a:r>
              <a:rPr lang="en-US" sz="7000" dirty="0" err="1">
                <a:latin typeface="Avenir Book" panose="02000503020000020003" pitchFamily="2" charset="0"/>
              </a:rPr>
              <a:t>pratiche</a:t>
            </a:r>
            <a:endParaRPr sz="7000" dirty="0">
              <a:latin typeface="Avenir Book" panose="02000503020000020003" pitchFamily="2" charset="0"/>
            </a:endParaRPr>
          </a:p>
        </p:txBody>
      </p:sp>
      <p:sp>
        <p:nvSpPr>
          <p:cNvPr id="5" name="Google Shape;56;p7">
            <a:extLst>
              <a:ext uri="{FF2B5EF4-FFF2-40B4-BE49-F238E27FC236}">
                <a16:creationId xmlns:a16="http://schemas.microsoft.com/office/drawing/2014/main" id="{A7A603D0-0B92-0340-A43A-3D1BE260BADB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p. 22</a:t>
            </a:r>
            <a:endParaRPr sz="3200" dirty="0">
              <a:latin typeface="Avenir Next" panose="020B0503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AB57E8A-A267-874F-A267-654379974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833" y="3167312"/>
            <a:ext cx="15044703" cy="831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60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78EB24CA-77ED-2642-862E-0D30DECD9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70" y="3076388"/>
            <a:ext cx="4521200" cy="1270000"/>
          </a:xfrm>
          <a:prstGeom prst="rect">
            <a:avLst/>
          </a:prstGeom>
        </p:spPr>
      </p:pic>
      <p:pic>
        <p:nvPicPr>
          <p:cNvPr id="5" name="Picture 4" descr="Diagram&#10;&#10;Description automatically generated with low confidence">
            <a:extLst>
              <a:ext uri="{FF2B5EF4-FFF2-40B4-BE49-F238E27FC236}">
                <a16:creationId xmlns:a16="http://schemas.microsoft.com/office/drawing/2014/main" id="{6E866E27-5608-D940-8475-5CECA4BF7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6005" y="3076388"/>
            <a:ext cx="8077947" cy="84219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0BFB3C-4332-504D-9A88-1E6B9443638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757960" y="3400359"/>
            <a:ext cx="12484907" cy="3445940"/>
          </a:xfrm>
          <a:prstGeom prst="rect">
            <a:avLst/>
          </a:prstGeom>
        </p:spPr>
      </p:pic>
      <p:sp>
        <p:nvSpPr>
          <p:cNvPr id="6" name="Google Shape;56;p7">
            <a:extLst>
              <a:ext uri="{FF2B5EF4-FFF2-40B4-BE49-F238E27FC236}">
                <a16:creationId xmlns:a16="http://schemas.microsoft.com/office/drawing/2014/main" id="{9A6EA6AE-448C-DD45-AC98-6EB8BF78B4F0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p. 23</a:t>
            </a:r>
            <a:endParaRPr sz="3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464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8B5C71-7965-9C40-91F4-AB01AAE6DC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5499" y="3073177"/>
            <a:ext cx="15203395" cy="5996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28571D-2104-1C47-8A8A-902D9134B4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68642" y="8215576"/>
            <a:ext cx="13020863" cy="3484995"/>
          </a:xfrm>
          <a:prstGeom prst="rect">
            <a:avLst/>
          </a:prstGeom>
        </p:spPr>
      </p:pic>
      <p:sp>
        <p:nvSpPr>
          <p:cNvPr id="5" name="Google Shape;56;p7">
            <a:extLst>
              <a:ext uri="{FF2B5EF4-FFF2-40B4-BE49-F238E27FC236}">
                <a16:creationId xmlns:a16="http://schemas.microsoft.com/office/drawing/2014/main" id="{7C8C42DE-0F8B-AC4C-A56B-97631D61BEFF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p. 24</a:t>
            </a:r>
            <a:endParaRPr sz="3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945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14B478-DE1F-6448-9A82-4DEFC624FA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13779" y="2660762"/>
            <a:ext cx="8332641" cy="90340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8CEFDD-AEAC-A644-B4E4-523DDF0F40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302155" y="4583168"/>
            <a:ext cx="9516010" cy="6039320"/>
          </a:xfrm>
          <a:prstGeom prst="rect">
            <a:avLst/>
          </a:prstGeom>
        </p:spPr>
      </p:pic>
      <p:sp>
        <p:nvSpPr>
          <p:cNvPr id="5" name="Google Shape;56;p7">
            <a:extLst>
              <a:ext uri="{FF2B5EF4-FFF2-40B4-BE49-F238E27FC236}">
                <a16:creationId xmlns:a16="http://schemas.microsoft.com/office/drawing/2014/main" id="{1E310E6D-337D-9041-982C-3ACBB16E6349}"/>
              </a:ext>
            </a:extLst>
          </p:cNvPr>
          <p:cNvSpPr txBox="1"/>
          <p:nvPr/>
        </p:nvSpPr>
        <p:spPr>
          <a:xfrm>
            <a:off x="2109829" y="12610544"/>
            <a:ext cx="14091464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p. 25</a:t>
            </a:r>
            <a:endParaRPr sz="3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27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1970E09B-790B-CC4E-BE50-46DC313F5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305" y="2868743"/>
            <a:ext cx="7376573" cy="90117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805A34-0CD9-A647-99DD-16DEE844D35A}"/>
              </a:ext>
            </a:extLst>
          </p:cNvPr>
          <p:cNvSpPr txBox="1"/>
          <p:nvPr/>
        </p:nvSpPr>
        <p:spPr>
          <a:xfrm>
            <a:off x="17212235" y="5916706"/>
            <a:ext cx="53250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4400" b="1" dirty="0">
                <a:latin typeface="Avenir Book" panose="02000503020000020003" pitchFamily="2" charset="0"/>
              </a:rPr>
              <a:t>8,5 sec</a:t>
            </a:r>
          </a:p>
          <a:p>
            <a:pPr algn="ctr"/>
            <a:endParaRPr lang="en-IT" sz="4400" b="1" dirty="0">
              <a:latin typeface="Avenir Book" panose="02000503020000020003" pitchFamily="2" charset="0"/>
            </a:endParaRPr>
          </a:p>
          <a:p>
            <a:pPr algn="ctr"/>
            <a:endParaRPr lang="en-IT" sz="4400" b="1" dirty="0">
              <a:latin typeface="Avenir Book" panose="02000503020000020003" pitchFamily="2" charset="0"/>
            </a:endParaRPr>
          </a:p>
          <a:p>
            <a:pPr algn="ctr"/>
            <a:endParaRPr lang="en-IT" sz="4400" b="1" dirty="0">
              <a:latin typeface="Avenir Book" panose="02000503020000020003" pitchFamily="2" charset="0"/>
            </a:endParaRPr>
          </a:p>
          <a:p>
            <a:pPr algn="ctr"/>
            <a:r>
              <a:rPr lang="en-IT" sz="4400" b="1" dirty="0">
                <a:latin typeface="Avenir Book" panose="02000503020000020003" pitchFamily="2" charset="0"/>
              </a:rPr>
              <a:t>15,49 sec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8F363A-7F5F-A843-99C5-C212A95FF3BA}"/>
              </a:ext>
            </a:extLst>
          </p:cNvPr>
          <p:cNvSpPr txBox="1"/>
          <p:nvPr/>
        </p:nvSpPr>
        <p:spPr>
          <a:xfrm>
            <a:off x="17912861" y="3600980"/>
            <a:ext cx="5620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latin typeface="Avenir Book" panose="02000503020000020003" pitchFamily="2" charset="0"/>
              </a:rPr>
              <a:t>H</a:t>
            </a:r>
            <a:r>
              <a:rPr lang="en-IT" sz="5400" b="1" dirty="0">
                <a:latin typeface="Avenir Book" panose="02000503020000020003" pitchFamily="2" charset="0"/>
              </a:rPr>
              <a:t>alf or full</a:t>
            </a:r>
          </a:p>
        </p:txBody>
      </p:sp>
      <p:sp>
        <p:nvSpPr>
          <p:cNvPr id="6" name="Google Shape;56;p7">
            <a:extLst>
              <a:ext uri="{FF2B5EF4-FFF2-40B4-BE49-F238E27FC236}">
                <a16:creationId xmlns:a16="http://schemas.microsoft.com/office/drawing/2014/main" id="{FD0A7D44-E83D-1F4A-A834-95FF7AA57D88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lvl="0">
              <a:buSzPts val="9400"/>
            </a:pP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Copyright: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topendsports.com</a:t>
            </a:r>
            <a:endParaRPr sz="3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44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A813BD-9551-F04D-B8B4-992CC3514570}"/>
              </a:ext>
            </a:extLst>
          </p:cNvPr>
          <p:cNvSpPr txBox="1"/>
          <p:nvPr/>
        </p:nvSpPr>
        <p:spPr>
          <a:xfrm>
            <a:off x="4930588" y="3173506"/>
            <a:ext cx="145228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Avenir Book" panose="02000503020000020003" pitchFamily="2" charset="0"/>
              </a:rPr>
              <a:t>A</a:t>
            </a:r>
            <a:r>
              <a:rPr lang="en-IT" sz="6000" dirty="0">
                <a:latin typeface="Avenir Book" panose="02000503020000020003" pitchFamily="2" charset="0"/>
              </a:rPr>
              <a:t>utovalutazione per competenze</a:t>
            </a:r>
          </a:p>
          <a:p>
            <a:pPr algn="ctr"/>
            <a:endParaRPr lang="en-IT" sz="6000" dirty="0">
              <a:latin typeface="Avenir Book" panose="020005030200000200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4593A0-C00E-824C-A8FE-693E01595D83}"/>
              </a:ext>
            </a:extLst>
          </p:cNvPr>
          <p:cNvSpPr txBox="1"/>
          <p:nvPr/>
        </p:nvSpPr>
        <p:spPr>
          <a:xfrm>
            <a:off x="4168590" y="10542494"/>
            <a:ext cx="17104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5400" dirty="0">
                <a:latin typeface="Avenir Book" panose="02000503020000020003" pitchFamily="2" charset="0"/>
              </a:rPr>
              <a:t>FAMMI VEDERE CHE SEI SPEED AGILITY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1499DF-1E83-DB4A-9120-E70408262CB4}"/>
              </a:ext>
            </a:extLst>
          </p:cNvPr>
          <p:cNvSpPr txBox="1"/>
          <p:nvPr/>
        </p:nvSpPr>
        <p:spPr>
          <a:xfrm>
            <a:off x="9152965" y="4650833"/>
            <a:ext cx="6078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5400" dirty="0">
                <a:latin typeface="Avenir Book" panose="02000503020000020003" pitchFamily="2" charset="0"/>
              </a:rPr>
              <a:t>SCEGLI TU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1AF3EA-2E54-604F-B884-5ED9395EF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0088" y="5891677"/>
            <a:ext cx="7283823" cy="407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63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6;p7">
            <a:extLst>
              <a:ext uri="{FF2B5EF4-FFF2-40B4-BE49-F238E27FC236}">
                <a16:creationId xmlns:a16="http://schemas.microsoft.com/office/drawing/2014/main" id="{12E5149C-4031-F245-903B-8BFB146973D1}"/>
              </a:ext>
            </a:extLst>
          </p:cNvPr>
          <p:cNvSpPr txBox="1"/>
          <p:nvPr/>
        </p:nvSpPr>
        <p:spPr>
          <a:xfrm>
            <a:off x="1034150" y="899854"/>
            <a:ext cx="23349850" cy="131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8000" dirty="0" err="1">
                <a:latin typeface="Avenir Book" panose="02000503020000020003" pitchFamily="2" charset="0"/>
              </a:rPr>
              <a:t>Resistenza</a:t>
            </a:r>
            <a:r>
              <a:rPr lang="en-US" sz="8000" dirty="0">
                <a:latin typeface="Avenir Book" panose="02000503020000020003" pitchFamily="2" charset="0"/>
              </a:rPr>
              <a:t>: </a:t>
            </a:r>
            <a:r>
              <a:rPr lang="en-US" sz="8000" dirty="0" err="1">
                <a:latin typeface="Avenir Book" panose="02000503020000020003" pitchFamily="2" charset="0"/>
              </a:rPr>
              <a:t>tra</a:t>
            </a:r>
            <a:r>
              <a:rPr lang="en-US" sz="8000" dirty="0">
                <a:latin typeface="Avenir Book" panose="02000503020000020003" pitchFamily="2" charset="0"/>
              </a:rPr>
              <a:t> </a:t>
            </a:r>
            <a:r>
              <a:rPr lang="en-US" sz="8000" dirty="0" err="1">
                <a:latin typeface="Avenir Book" panose="02000503020000020003" pitchFamily="2" charset="0"/>
              </a:rPr>
              <a:t>teoria</a:t>
            </a:r>
            <a:r>
              <a:rPr lang="en-US" sz="8000" dirty="0">
                <a:latin typeface="Avenir Book" panose="02000503020000020003" pitchFamily="2" charset="0"/>
              </a:rPr>
              <a:t> e prove </a:t>
            </a:r>
            <a:r>
              <a:rPr lang="en-US" sz="8000" dirty="0" err="1">
                <a:latin typeface="Avenir Book" panose="02000503020000020003" pitchFamily="2" charset="0"/>
              </a:rPr>
              <a:t>pratiche</a:t>
            </a:r>
            <a:endParaRPr sz="8000" dirty="0">
              <a:latin typeface="Avenir Book" panose="02000503020000020003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6F504E-F44D-8848-BF64-5E6CA002E8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65477" y="3235569"/>
            <a:ext cx="16207857" cy="8649036"/>
          </a:xfrm>
          <a:prstGeom prst="rect">
            <a:avLst/>
          </a:prstGeom>
        </p:spPr>
      </p:pic>
      <p:sp>
        <p:nvSpPr>
          <p:cNvPr id="7" name="Google Shape;56;p7">
            <a:extLst>
              <a:ext uri="{FF2B5EF4-FFF2-40B4-BE49-F238E27FC236}">
                <a16:creationId xmlns:a16="http://schemas.microsoft.com/office/drawing/2014/main" id="{C4094A9E-063F-5D4D-B6DC-339E18A6B3A8}"/>
              </a:ext>
            </a:extLst>
          </p:cNvPr>
          <p:cNvSpPr txBox="1"/>
          <p:nvPr/>
        </p:nvSpPr>
        <p:spPr>
          <a:xfrm>
            <a:off x="2109828" y="12364323"/>
            <a:ext cx="15803033" cy="1065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dirty="0">
                <a:latin typeface="Avenir Next" panose="020B0503020202020204" pitchFamily="34" charset="0"/>
              </a:rPr>
              <a:t>&gt; pp. 36-43; 222-266</a:t>
            </a:r>
            <a:endParaRPr sz="3200" dirty="0">
              <a:latin typeface="Avenir Next" panose="020B0503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13C680A-3593-314E-9733-2EB2A5BC7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150" y="3235569"/>
            <a:ext cx="51435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315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89BD04-457D-F34F-BEDF-47F31E6C89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56464" y="5716776"/>
            <a:ext cx="14888615" cy="6352476"/>
          </a:xfrm>
          <a:prstGeom prst="rect">
            <a:avLst/>
          </a:prstGeom>
        </p:spPr>
      </p:pic>
      <p:sp>
        <p:nvSpPr>
          <p:cNvPr id="5" name="Google Shape;56;p7">
            <a:extLst>
              <a:ext uri="{FF2B5EF4-FFF2-40B4-BE49-F238E27FC236}">
                <a16:creationId xmlns:a16="http://schemas.microsoft.com/office/drawing/2014/main" id="{79754ED6-49E8-3943-BFF9-2E54C9991CE6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pp. 36-43</a:t>
            </a:r>
            <a:endParaRPr sz="3200" dirty="0">
              <a:latin typeface="Avenir Next" panose="020B0503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8A95354-C3CE-4A44-8129-FB65A8ECA5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81" y="3765784"/>
            <a:ext cx="80645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32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85BFC7AF-7552-C340-8669-CCDACBD2B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270" y="3584749"/>
            <a:ext cx="14459581" cy="7789516"/>
          </a:xfrm>
          <a:prstGeom prst="rect">
            <a:avLst/>
          </a:prstGeom>
        </p:spPr>
      </p:pic>
      <p:sp>
        <p:nvSpPr>
          <p:cNvPr id="4" name="Google Shape;56;p7">
            <a:extLst>
              <a:ext uri="{FF2B5EF4-FFF2-40B4-BE49-F238E27FC236}">
                <a16:creationId xmlns:a16="http://schemas.microsoft.com/office/drawing/2014/main" id="{65FC13F9-B5B2-EF41-92E2-A3C29E09AA99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pp. 36-43</a:t>
            </a:r>
            <a:endParaRPr sz="3200" dirty="0">
              <a:latin typeface="Avenir Next" panose="020B0503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34B48F7-768F-264D-A1CD-F8E7D3AD9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7055" y="4252160"/>
            <a:ext cx="46101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5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, wall, table&#10;&#10;Description automatically generated">
            <a:extLst>
              <a:ext uri="{FF2B5EF4-FFF2-40B4-BE49-F238E27FC236}">
                <a16:creationId xmlns:a16="http://schemas.microsoft.com/office/drawing/2014/main" id="{A5D1908E-2D27-A24F-80BC-7270A0099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1884" y="3404066"/>
            <a:ext cx="9680558" cy="6441971"/>
          </a:xfrm>
          <a:prstGeom prst="rect">
            <a:avLst/>
          </a:prstGeom>
        </p:spPr>
      </p:pic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B5A7F648-3B8C-A44E-AE16-ED214FA09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558" y="9846037"/>
            <a:ext cx="12726787" cy="1976344"/>
          </a:xfrm>
          <a:prstGeom prst="rect">
            <a:avLst/>
          </a:prstGeom>
        </p:spPr>
      </p:pic>
      <p:sp>
        <p:nvSpPr>
          <p:cNvPr id="5" name="Google Shape;56;p7">
            <a:extLst>
              <a:ext uri="{FF2B5EF4-FFF2-40B4-BE49-F238E27FC236}">
                <a16:creationId xmlns:a16="http://schemas.microsoft.com/office/drawing/2014/main" id="{6F861E71-628D-3242-AC81-A23B1A123137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pp. 36-43</a:t>
            </a:r>
            <a:endParaRPr sz="3200" dirty="0">
              <a:latin typeface="Avenir Next" panose="020B0503020202020204" pitchFamily="34" charset="0"/>
            </a:endParaRPr>
          </a:p>
        </p:txBody>
      </p:sp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2741B72C-98A3-2C40-86C2-F4606195A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4676" y="3404066"/>
            <a:ext cx="67437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09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2CA8C8-A61F-7147-A397-BD9FF07380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25526" y="2980103"/>
            <a:ext cx="16107381" cy="8977436"/>
          </a:xfrm>
          <a:prstGeom prst="rect">
            <a:avLst/>
          </a:prstGeom>
        </p:spPr>
      </p:pic>
      <p:sp>
        <p:nvSpPr>
          <p:cNvPr id="3" name="Google Shape;56;p7">
            <a:extLst>
              <a:ext uri="{FF2B5EF4-FFF2-40B4-BE49-F238E27FC236}">
                <a16:creationId xmlns:a16="http://schemas.microsoft.com/office/drawing/2014/main" id="{A2236AA9-7AB4-1349-B4D4-39E9D4B20555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p. 92</a:t>
            </a:r>
            <a:endParaRPr sz="3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494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68338B-182C-C74E-8A3E-BAE3BDD20C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1778" y="2464361"/>
            <a:ext cx="18745774" cy="8078134"/>
          </a:xfrm>
          <a:prstGeom prst="rect">
            <a:avLst/>
          </a:prstGeom>
        </p:spPr>
      </p:pic>
      <p:sp>
        <p:nvSpPr>
          <p:cNvPr id="3" name="Google Shape;56;p7">
            <a:extLst>
              <a:ext uri="{FF2B5EF4-FFF2-40B4-BE49-F238E27FC236}">
                <a16:creationId xmlns:a16="http://schemas.microsoft.com/office/drawing/2014/main" id="{73D5FA2D-3FA0-6F4D-A8BF-951E81F3C5F4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p. 93</a:t>
            </a:r>
            <a:endParaRPr sz="3200" dirty="0">
              <a:latin typeface="Avenir Next" panose="020B0503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4C4AE57-D557-E746-A81B-D1374D68D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46937" y="9542586"/>
            <a:ext cx="5871508" cy="17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61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D22906-1FC1-3442-8087-9A6EEEA212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94284" y="2556696"/>
            <a:ext cx="14283569" cy="95583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CF403E-1D0D-5D40-8891-81F72E8DE730}"/>
              </a:ext>
            </a:extLst>
          </p:cNvPr>
          <p:cNvSpPr txBox="1"/>
          <p:nvPr/>
        </p:nvSpPr>
        <p:spPr>
          <a:xfrm>
            <a:off x="17508071" y="6073170"/>
            <a:ext cx="64814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latin typeface="Avenir Book" panose="02000503020000020003" pitchFamily="2" charset="0"/>
              </a:rPr>
              <a:t>C</a:t>
            </a:r>
            <a:r>
              <a:rPr lang="en-IT" sz="4800" b="1" dirty="0">
                <a:latin typeface="Avenir Book" panose="02000503020000020003" pitchFamily="2" charset="0"/>
              </a:rPr>
              <a:t>ompetenza</a:t>
            </a:r>
          </a:p>
          <a:p>
            <a:pPr algn="ctr"/>
            <a:r>
              <a:rPr lang="en-GB" sz="4800" b="1" dirty="0" err="1">
                <a:latin typeface="Avenir Book" panose="02000503020000020003" pitchFamily="2" charset="0"/>
              </a:rPr>
              <a:t>nell’osservare</a:t>
            </a:r>
            <a:r>
              <a:rPr lang="en-GB" sz="4800" b="1" dirty="0">
                <a:latin typeface="Avenir Book" panose="02000503020000020003" pitchFamily="2" charset="0"/>
              </a:rPr>
              <a:t> il </a:t>
            </a:r>
            <a:r>
              <a:rPr lang="en-GB" sz="4800" b="1" dirty="0" err="1">
                <a:latin typeface="Avenir Book" panose="02000503020000020003" pitchFamily="2" charset="0"/>
              </a:rPr>
              <a:t>mondo</a:t>
            </a:r>
            <a:r>
              <a:rPr lang="en-IT" sz="4800" b="1" dirty="0">
                <a:latin typeface="Avenir Book" panose="02000503020000020003" pitchFamily="2" charset="0"/>
              </a:rPr>
              <a:t> </a:t>
            </a:r>
          </a:p>
        </p:txBody>
      </p:sp>
      <p:sp>
        <p:nvSpPr>
          <p:cNvPr id="5" name="Google Shape;56;p7">
            <a:extLst>
              <a:ext uri="{FF2B5EF4-FFF2-40B4-BE49-F238E27FC236}">
                <a16:creationId xmlns:a16="http://schemas.microsoft.com/office/drawing/2014/main" id="{B6676E0E-968B-C044-90AE-2D9AE740B87C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p. 42</a:t>
            </a:r>
            <a:endParaRPr sz="3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107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0C1212-EB59-3448-BABC-102BA8573D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76137" y="2490229"/>
            <a:ext cx="12443801" cy="94145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52CF62-287E-CD48-B3A3-686F24C9CC35}"/>
              </a:ext>
            </a:extLst>
          </p:cNvPr>
          <p:cNvSpPr txBox="1"/>
          <p:nvPr/>
        </p:nvSpPr>
        <p:spPr>
          <a:xfrm>
            <a:off x="19121717" y="5959924"/>
            <a:ext cx="44375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Avenir Book" panose="02000503020000020003" pitchFamily="2" charset="0"/>
              </a:rPr>
              <a:t>C</a:t>
            </a:r>
            <a:r>
              <a:rPr lang="en-IT" sz="4800" dirty="0">
                <a:latin typeface="Avenir Book" panose="02000503020000020003" pitchFamily="2" charset="0"/>
              </a:rPr>
              <a:t>ompetenza</a:t>
            </a:r>
          </a:p>
          <a:p>
            <a:pPr algn="ctr"/>
            <a:r>
              <a:rPr lang="en-US" sz="4800" dirty="0" err="1">
                <a:latin typeface="Avenir Book" panose="02000503020000020003" pitchFamily="2" charset="0"/>
              </a:rPr>
              <a:t>generale</a:t>
            </a:r>
            <a:endParaRPr lang="en-IT" sz="4800" dirty="0">
              <a:latin typeface="Avenir Book" panose="02000503020000020003" pitchFamily="2" charset="0"/>
            </a:endParaRPr>
          </a:p>
        </p:txBody>
      </p:sp>
      <p:sp>
        <p:nvSpPr>
          <p:cNvPr id="6" name="Google Shape;56;p7">
            <a:extLst>
              <a:ext uri="{FF2B5EF4-FFF2-40B4-BE49-F238E27FC236}">
                <a16:creationId xmlns:a16="http://schemas.microsoft.com/office/drawing/2014/main" id="{3193C951-8BF6-8F4C-B925-AC9DA054B8A3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p. 43</a:t>
            </a:r>
            <a:endParaRPr sz="3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915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3D96E53-9BA4-CE46-B25F-C1B1E0F998F5}"/>
              </a:ext>
            </a:extLst>
          </p:cNvPr>
          <p:cNvSpPr txBox="1"/>
          <p:nvPr/>
        </p:nvSpPr>
        <p:spPr>
          <a:xfrm>
            <a:off x="1601805" y="5722780"/>
            <a:ext cx="9412941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AutoNum type="arabicPlain"/>
            </a:pPr>
            <a:r>
              <a:rPr lang="en-GB" sz="6000" dirty="0" err="1">
                <a:latin typeface="Avenir Book" panose="02000503020000020003" pitchFamily="2" charset="0"/>
              </a:rPr>
              <a:t>Correre</a:t>
            </a:r>
            <a:r>
              <a:rPr lang="en-GB" sz="6000" dirty="0">
                <a:latin typeface="Avenir Book" panose="02000503020000020003" pitchFamily="2" charset="0"/>
              </a:rPr>
              <a:t> sempre</a:t>
            </a:r>
          </a:p>
          <a:p>
            <a:pPr marL="1143000" indent="-1143000">
              <a:buAutoNum type="arabicPlain"/>
            </a:pPr>
            <a:endParaRPr lang="en-GB" sz="6000" dirty="0">
              <a:latin typeface="Avenir Book" panose="02000503020000020003" pitchFamily="2" charset="0"/>
            </a:endParaRPr>
          </a:p>
          <a:p>
            <a:pPr marL="1143000" indent="-1143000">
              <a:buAutoNum type="arabicPlain" startAt="2"/>
            </a:pPr>
            <a:r>
              <a:rPr lang="en-GB" sz="6000" dirty="0" err="1">
                <a:latin typeface="Avenir Book" panose="02000503020000020003" pitchFamily="2" charset="0"/>
              </a:rPr>
              <a:t>Velocità</a:t>
            </a:r>
            <a:r>
              <a:rPr lang="en-GB" sz="6000" dirty="0">
                <a:latin typeface="Avenir Book" panose="02000503020000020003" pitchFamily="2" charset="0"/>
              </a:rPr>
              <a:t> </a:t>
            </a:r>
            <a:r>
              <a:rPr lang="en-GB" sz="6000" dirty="0" err="1">
                <a:latin typeface="Avenir Book" panose="02000503020000020003" pitchFamily="2" charset="0"/>
              </a:rPr>
              <a:t>costante</a:t>
            </a:r>
            <a:endParaRPr lang="en-GB" sz="6000" dirty="0">
              <a:latin typeface="Avenir Book" panose="02000503020000020003" pitchFamily="2" charset="0"/>
            </a:endParaRPr>
          </a:p>
          <a:p>
            <a:pPr marL="1143000" indent="-1143000">
              <a:buAutoNum type="arabicPlain" startAt="2"/>
            </a:pPr>
            <a:endParaRPr lang="en-GB" sz="6000" dirty="0">
              <a:latin typeface="Avenir Book" panose="02000503020000020003" pitchFamily="2" charset="0"/>
            </a:endParaRPr>
          </a:p>
          <a:p>
            <a:pPr marL="1143000" indent="-1143000">
              <a:buAutoNum type="arabicPlain" startAt="3"/>
            </a:pPr>
            <a:r>
              <a:rPr lang="en-GB" sz="6000" dirty="0" err="1">
                <a:latin typeface="Avenir Book" panose="02000503020000020003" pitchFamily="2" charset="0"/>
              </a:rPr>
              <a:t>Livello</a:t>
            </a:r>
            <a:r>
              <a:rPr lang="en-GB" sz="6000" dirty="0">
                <a:latin typeface="Avenir Book" panose="02000503020000020003" pitchFamily="2" charset="0"/>
              </a:rPr>
              <a:t> </a:t>
            </a:r>
            <a:r>
              <a:rPr lang="en-GB" sz="6000" dirty="0" err="1">
                <a:latin typeface="Avenir Book" panose="02000503020000020003" pitchFamily="2" charset="0"/>
              </a:rPr>
              <a:t>velocità</a:t>
            </a:r>
            <a:endParaRPr lang="en-GB" sz="6000" dirty="0">
              <a:latin typeface="Avenir Book" panose="02000503020000020003" pitchFamily="2" charset="0"/>
            </a:endParaRPr>
          </a:p>
          <a:p>
            <a:pPr marL="1143000" indent="-1143000">
              <a:buAutoNum type="arabicPlain" startAt="3"/>
            </a:pPr>
            <a:endParaRPr lang="en-GB" sz="6000" dirty="0">
              <a:latin typeface="Avenir Book" panose="02000503020000020003" pitchFamily="2" charset="0"/>
            </a:endParaRPr>
          </a:p>
          <a:p>
            <a:endParaRPr lang="en-IT" sz="6000" dirty="0">
              <a:latin typeface="Avenir Book" panose="02000503020000020003" pitchFamily="2" charset="0"/>
            </a:endParaRPr>
          </a:p>
          <a:p>
            <a:pPr marL="342900" indent="-342900">
              <a:buAutoNum type="arabicPlain"/>
            </a:pPr>
            <a:endParaRPr lang="en-IT" sz="6000" dirty="0">
              <a:latin typeface="Avenir Book" panose="02000503020000020003" pitchFamily="2" charset="0"/>
            </a:endParaRP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389837DF-57B9-8446-8AB6-88E3CAAB559B}"/>
              </a:ext>
            </a:extLst>
          </p:cNvPr>
          <p:cNvSpPr/>
          <p:nvPr/>
        </p:nvSpPr>
        <p:spPr>
          <a:xfrm>
            <a:off x="8928847" y="5722780"/>
            <a:ext cx="860612" cy="299091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F5B67A-09CC-2946-9E09-5051819EC339}"/>
              </a:ext>
            </a:extLst>
          </p:cNvPr>
          <p:cNvSpPr txBox="1"/>
          <p:nvPr/>
        </p:nvSpPr>
        <p:spPr>
          <a:xfrm>
            <a:off x="10162935" y="6756572"/>
            <a:ext cx="6412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u="sng" dirty="0">
                <a:solidFill>
                  <a:srgbClr val="FF0000"/>
                </a:solidFill>
                <a:latin typeface="Avenir Book" panose="02000503020000020003" pitchFamily="2" charset="0"/>
              </a:rPr>
              <a:t>M</a:t>
            </a:r>
            <a:r>
              <a:rPr lang="en-IT" sz="5400" u="sng" dirty="0">
                <a:solidFill>
                  <a:srgbClr val="FF0000"/>
                </a:solidFill>
                <a:latin typeface="Avenir Book" panose="02000503020000020003" pitchFamily="2" charset="0"/>
              </a:rPr>
              <a:t>odulare lo sforzo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4F668A7-FE71-BD4E-9D41-33F170ED8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9053" y="3097352"/>
            <a:ext cx="6590885" cy="8679688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D6685190-F72B-C94A-8D6E-95F1B31460A4}"/>
              </a:ext>
            </a:extLst>
          </p:cNvPr>
          <p:cNvSpPr txBox="1"/>
          <p:nvPr/>
        </p:nvSpPr>
        <p:spPr>
          <a:xfrm>
            <a:off x="0" y="3527376"/>
            <a:ext cx="941294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Avenir Book" panose="02000503020000020003" pitchFamily="2" charset="0"/>
              </a:rPr>
              <a:t>C</a:t>
            </a:r>
            <a:r>
              <a:rPr lang="en-IT" sz="6000" b="1" dirty="0">
                <a:latin typeface="Avenir Book" panose="02000503020000020003" pitchFamily="2" charset="0"/>
              </a:rPr>
              <a:t>riteri</a:t>
            </a:r>
            <a:r>
              <a:rPr lang="en-IT" sz="5400" b="1" dirty="0">
                <a:latin typeface="Avenir Book" panose="02000503020000020003" pitchFamily="2" charset="0"/>
              </a:rPr>
              <a:t> per valutare</a:t>
            </a:r>
          </a:p>
          <a:p>
            <a:pPr algn="ctr"/>
            <a:endParaRPr lang="en-IT" sz="5400" b="1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827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6;p7">
            <a:extLst>
              <a:ext uri="{FF2B5EF4-FFF2-40B4-BE49-F238E27FC236}">
                <a16:creationId xmlns:a16="http://schemas.microsoft.com/office/drawing/2014/main" id="{12E5149C-4031-F245-903B-8BFB146973D1}"/>
              </a:ext>
            </a:extLst>
          </p:cNvPr>
          <p:cNvSpPr txBox="1"/>
          <p:nvPr/>
        </p:nvSpPr>
        <p:spPr>
          <a:xfrm>
            <a:off x="1034150" y="899854"/>
            <a:ext cx="23349850" cy="1311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8000" dirty="0">
                <a:latin typeface="Avenir Book" panose="02000503020000020003" pitchFamily="2" charset="0"/>
              </a:rPr>
              <a:t>Gioco di </a:t>
            </a:r>
            <a:r>
              <a:rPr lang="en-US" sz="8000" dirty="0" err="1">
                <a:latin typeface="Avenir Book" panose="02000503020000020003" pitchFamily="2" charset="0"/>
              </a:rPr>
              <a:t>squadra</a:t>
            </a:r>
            <a:r>
              <a:rPr lang="en-US" sz="8000" dirty="0">
                <a:latin typeface="Avenir Book" panose="02000503020000020003" pitchFamily="2" charset="0"/>
              </a:rPr>
              <a:t>: </a:t>
            </a:r>
            <a:r>
              <a:rPr lang="en-US" sz="8000" dirty="0" err="1">
                <a:latin typeface="Avenir Book" panose="02000503020000020003" pitchFamily="2" charset="0"/>
              </a:rPr>
              <a:t>dalle</a:t>
            </a:r>
            <a:r>
              <a:rPr lang="en-US" sz="8000" dirty="0">
                <a:latin typeface="Avenir Book" panose="02000503020000020003" pitchFamily="2" charset="0"/>
              </a:rPr>
              <a:t> </a:t>
            </a:r>
            <a:r>
              <a:rPr lang="en-US" sz="8000" dirty="0" err="1">
                <a:latin typeface="Avenir Book" panose="02000503020000020003" pitchFamily="2" charset="0"/>
              </a:rPr>
              <a:t>basi</a:t>
            </a:r>
            <a:r>
              <a:rPr lang="en-US" sz="8000" dirty="0">
                <a:latin typeface="Avenir Book" panose="02000503020000020003" pitchFamily="2" charset="0"/>
              </a:rPr>
              <a:t> </a:t>
            </a:r>
            <a:r>
              <a:rPr lang="en-US" sz="8000" dirty="0" err="1">
                <a:latin typeface="Avenir Book" panose="02000503020000020003" pitchFamily="2" charset="0"/>
              </a:rPr>
              <a:t>alla</a:t>
            </a:r>
            <a:r>
              <a:rPr lang="en-US" sz="8000" dirty="0">
                <a:latin typeface="Avenir Book" panose="02000503020000020003" pitchFamily="2" charset="0"/>
              </a:rPr>
              <a:t> </a:t>
            </a:r>
            <a:r>
              <a:rPr lang="en-US" sz="8000" dirty="0" err="1">
                <a:latin typeface="Avenir Book" panose="02000503020000020003" pitchFamily="2" charset="0"/>
              </a:rPr>
              <a:t>complessità</a:t>
            </a:r>
            <a:endParaRPr sz="8000" dirty="0">
              <a:latin typeface="Avenir Book" panose="020005030200000200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503798-8AB6-5146-A1FC-C73AD7263294}"/>
              </a:ext>
            </a:extLst>
          </p:cNvPr>
          <p:cNvSpPr txBox="1"/>
          <p:nvPr/>
        </p:nvSpPr>
        <p:spPr>
          <a:xfrm>
            <a:off x="1344706" y="3650521"/>
            <a:ext cx="9036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 Book" panose="02000503020000020003" pitchFamily="2" charset="0"/>
              </a:rPr>
              <a:t>P</a:t>
            </a:r>
            <a:r>
              <a:rPr lang="en-IT" sz="4400" dirty="0">
                <a:latin typeface="Avenir Book" panose="02000503020000020003" pitchFamily="2" charset="0"/>
              </a:rPr>
              <a:t>assaggi a due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BA86034-CD58-BF40-A706-828FECA995C8}"/>
              </a:ext>
            </a:extLst>
          </p:cNvPr>
          <p:cNvCxnSpPr>
            <a:cxnSpLocks/>
          </p:cNvCxnSpPr>
          <p:nvPr/>
        </p:nvCxnSpPr>
        <p:spPr>
          <a:xfrm>
            <a:off x="5109882" y="4035241"/>
            <a:ext cx="84716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EF5868A-64BB-5A4A-BC6F-7CC1B05BCD0F}"/>
              </a:ext>
            </a:extLst>
          </p:cNvPr>
          <p:cNvSpPr txBox="1"/>
          <p:nvPr/>
        </p:nvSpPr>
        <p:spPr>
          <a:xfrm>
            <a:off x="14146305" y="3311966"/>
            <a:ext cx="90364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err="1">
                <a:latin typeface="Avenir Book" panose="02000503020000020003" pitchFamily="2" charset="0"/>
              </a:rPr>
              <a:t>Su</a:t>
            </a:r>
            <a:r>
              <a:rPr lang="en-GB" sz="4400" dirty="0">
                <a:latin typeface="Avenir Book" panose="02000503020000020003" pitchFamily="2" charset="0"/>
              </a:rPr>
              <a:t> </a:t>
            </a:r>
            <a:r>
              <a:rPr lang="en-GB" sz="4400" dirty="0" err="1">
                <a:latin typeface="Avenir Book" panose="02000503020000020003" pitchFamily="2" charset="0"/>
              </a:rPr>
              <a:t>tre</a:t>
            </a:r>
            <a:r>
              <a:rPr lang="en-GB" sz="4400" dirty="0">
                <a:latin typeface="Avenir Book" panose="02000503020000020003" pitchFamily="2" charset="0"/>
              </a:rPr>
              <a:t> </a:t>
            </a:r>
            <a:r>
              <a:rPr lang="en-GB" sz="4400" dirty="0" err="1">
                <a:latin typeface="Avenir Book" panose="02000503020000020003" pitchFamily="2" charset="0"/>
              </a:rPr>
              <a:t>posizioni</a:t>
            </a:r>
            <a:endParaRPr lang="en-GB" sz="4400" dirty="0">
              <a:latin typeface="Avenir Book" panose="02000503020000020003" pitchFamily="2" charset="0"/>
            </a:endParaRPr>
          </a:p>
          <a:p>
            <a:r>
              <a:rPr lang="en-GB" sz="4400" dirty="0" err="1">
                <a:latin typeface="Avenir Book" panose="02000503020000020003" pitchFamily="2" charset="0"/>
              </a:rPr>
              <a:t>Su</a:t>
            </a:r>
            <a:r>
              <a:rPr lang="en-GB" sz="4400" dirty="0">
                <a:latin typeface="Avenir Book" panose="02000503020000020003" pitchFamily="2" charset="0"/>
              </a:rPr>
              <a:t> quattro </a:t>
            </a:r>
            <a:r>
              <a:rPr lang="en-GB" sz="4400" dirty="0" err="1">
                <a:latin typeface="Avenir Book" panose="02000503020000020003" pitchFamily="2" charset="0"/>
              </a:rPr>
              <a:t>posizioni</a:t>
            </a:r>
            <a:endParaRPr lang="en-GB" sz="4400" dirty="0">
              <a:latin typeface="Avenir Book" panose="020005030200000200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70A4C8-77B1-E940-9748-059FA9A781AB}"/>
              </a:ext>
            </a:extLst>
          </p:cNvPr>
          <p:cNvSpPr txBox="1"/>
          <p:nvPr/>
        </p:nvSpPr>
        <p:spPr>
          <a:xfrm>
            <a:off x="1344706" y="5820892"/>
            <a:ext cx="9036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 Book" panose="02000503020000020003" pitchFamily="2" charset="0"/>
              </a:rPr>
              <a:t>P</a:t>
            </a:r>
            <a:r>
              <a:rPr lang="en-IT" sz="4400" dirty="0">
                <a:latin typeface="Avenir Book" panose="02000503020000020003" pitchFamily="2" charset="0"/>
              </a:rPr>
              <a:t>assaggi a due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C356E86-DF95-364A-B9E3-A1AE860BF0F0}"/>
              </a:ext>
            </a:extLst>
          </p:cNvPr>
          <p:cNvCxnSpPr>
            <a:cxnSpLocks/>
          </p:cNvCxnSpPr>
          <p:nvPr/>
        </p:nvCxnSpPr>
        <p:spPr>
          <a:xfrm>
            <a:off x="5109882" y="6205612"/>
            <a:ext cx="84716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B07E374-0A3E-9F42-BD06-3359122B8926}"/>
              </a:ext>
            </a:extLst>
          </p:cNvPr>
          <p:cNvSpPr txBox="1"/>
          <p:nvPr/>
        </p:nvSpPr>
        <p:spPr>
          <a:xfrm>
            <a:off x="14146305" y="5755717"/>
            <a:ext cx="90364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err="1">
                <a:latin typeface="Avenir Book" panose="02000503020000020003" pitchFamily="2" charset="0"/>
              </a:rPr>
              <a:t>Su</a:t>
            </a:r>
            <a:r>
              <a:rPr lang="en-GB" sz="4400" dirty="0">
                <a:latin typeface="Avenir Book" panose="02000503020000020003" pitchFamily="2" charset="0"/>
              </a:rPr>
              <a:t> </a:t>
            </a:r>
            <a:r>
              <a:rPr lang="en-GB" sz="4400" dirty="0" err="1">
                <a:latin typeface="Avenir Book" panose="02000503020000020003" pitchFamily="2" charset="0"/>
              </a:rPr>
              <a:t>tre</a:t>
            </a:r>
            <a:r>
              <a:rPr lang="en-GB" sz="4400" dirty="0">
                <a:latin typeface="Avenir Book" panose="02000503020000020003" pitchFamily="2" charset="0"/>
              </a:rPr>
              <a:t> </a:t>
            </a:r>
            <a:r>
              <a:rPr lang="en-GB" sz="4400" dirty="0" err="1">
                <a:latin typeface="Avenir Book" panose="02000503020000020003" pitchFamily="2" charset="0"/>
              </a:rPr>
              <a:t>posizioni</a:t>
            </a:r>
            <a:endParaRPr lang="en-GB" sz="4400" dirty="0">
              <a:latin typeface="Avenir Book" panose="02000503020000020003" pitchFamily="2" charset="0"/>
            </a:endParaRPr>
          </a:p>
          <a:p>
            <a:r>
              <a:rPr lang="en-GB" sz="4400" dirty="0" err="1">
                <a:latin typeface="Avenir Book" panose="02000503020000020003" pitchFamily="2" charset="0"/>
              </a:rPr>
              <a:t>Su</a:t>
            </a:r>
            <a:r>
              <a:rPr lang="en-GB" sz="4400" dirty="0">
                <a:latin typeface="Avenir Book" panose="02000503020000020003" pitchFamily="2" charset="0"/>
              </a:rPr>
              <a:t> quattro </a:t>
            </a:r>
            <a:r>
              <a:rPr lang="en-GB" sz="4400" dirty="0" err="1">
                <a:latin typeface="Avenir Book" panose="02000503020000020003" pitchFamily="2" charset="0"/>
              </a:rPr>
              <a:t>posizioni</a:t>
            </a:r>
            <a:endParaRPr lang="en-GB" sz="4400" dirty="0">
              <a:latin typeface="Avenir Book" panose="02000503020000020003" pitchFamily="2" charset="0"/>
            </a:endParaRP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947E4F8B-8E9E-2041-A06E-384A686B774A}"/>
              </a:ext>
            </a:extLst>
          </p:cNvPr>
          <p:cNvSpPr/>
          <p:nvPr/>
        </p:nvSpPr>
        <p:spPr>
          <a:xfrm>
            <a:off x="19274118" y="5610102"/>
            <a:ext cx="325720" cy="196046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T">
              <a:latin typeface="Avenir Book" panose="02000503020000020003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675CB1-334C-AC4D-92E2-E0713DC94E7B}"/>
              </a:ext>
            </a:extLst>
          </p:cNvPr>
          <p:cNvSpPr txBox="1"/>
          <p:nvPr/>
        </p:nvSpPr>
        <p:spPr>
          <a:xfrm>
            <a:off x="19888200" y="5916856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 Book" panose="02000503020000020003" pitchFamily="2" charset="0"/>
              </a:rPr>
              <a:t>c</a:t>
            </a:r>
            <a:r>
              <a:rPr lang="en-IT" sz="4400" dirty="0">
                <a:latin typeface="Avenir Book" panose="02000503020000020003" pitchFamily="2" charset="0"/>
              </a:rPr>
              <a:t>on avversario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FE61C1-34F3-DD48-8422-C0F71CE89C48}"/>
              </a:ext>
            </a:extLst>
          </p:cNvPr>
          <p:cNvSpPr txBox="1"/>
          <p:nvPr/>
        </p:nvSpPr>
        <p:spPr>
          <a:xfrm>
            <a:off x="760507" y="8454137"/>
            <a:ext cx="45988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venir Book" panose="02000503020000020003" pitchFamily="2" charset="0"/>
              </a:rPr>
              <a:t>Gioco </a:t>
            </a:r>
          </a:p>
          <a:p>
            <a:pPr algn="ctr"/>
            <a:r>
              <a:rPr lang="en-US" sz="4400" dirty="0">
                <a:latin typeface="Avenir Book" panose="02000503020000020003" pitchFamily="2" charset="0"/>
              </a:rPr>
              <a:t>10 </a:t>
            </a:r>
            <a:r>
              <a:rPr lang="en-US" sz="4400" dirty="0" err="1">
                <a:latin typeface="Avenir Book" panose="02000503020000020003" pitchFamily="2" charset="0"/>
              </a:rPr>
              <a:t>passaggi</a:t>
            </a:r>
            <a:r>
              <a:rPr lang="en-US" sz="4400" dirty="0">
                <a:latin typeface="Avenir Book" panose="02000503020000020003" pitchFamily="2" charset="0"/>
              </a:rPr>
              <a:t> </a:t>
            </a:r>
            <a:endParaRPr lang="en-IT" sz="4400" dirty="0">
              <a:latin typeface="Avenir Book" panose="02000503020000020003" pitchFamily="2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AF2C2D5-206C-BE44-B90A-03BD22CFD81F}"/>
              </a:ext>
            </a:extLst>
          </p:cNvPr>
          <p:cNvCxnSpPr>
            <a:cxnSpLocks/>
          </p:cNvCxnSpPr>
          <p:nvPr/>
        </p:nvCxnSpPr>
        <p:spPr>
          <a:xfrm>
            <a:off x="5109882" y="9226868"/>
            <a:ext cx="84716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D2A5C12-9CAF-704E-A3AB-CD91D8C68E4A}"/>
              </a:ext>
            </a:extLst>
          </p:cNvPr>
          <p:cNvSpPr txBox="1"/>
          <p:nvPr/>
        </p:nvSpPr>
        <p:spPr>
          <a:xfrm>
            <a:off x="14146305" y="8875541"/>
            <a:ext cx="9036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err="1">
                <a:latin typeface="Avenir Book" panose="02000503020000020003" pitchFamily="2" charset="0"/>
              </a:rPr>
              <a:t>Varianti</a:t>
            </a:r>
            <a:r>
              <a:rPr lang="en-GB" sz="4400" dirty="0">
                <a:latin typeface="Avenir Book" panose="02000503020000020003" pitchFamily="2" charset="0"/>
              </a:rPr>
              <a:t>: </a:t>
            </a:r>
            <a:r>
              <a:rPr lang="en-GB" sz="4400" dirty="0" err="1">
                <a:latin typeface="Avenir Book" panose="02000503020000020003" pitchFamily="2" charset="0"/>
              </a:rPr>
              <a:t>sponde</a:t>
            </a:r>
            <a:r>
              <a:rPr lang="en-GB" sz="4400" dirty="0">
                <a:latin typeface="Avenir Book" panose="02000503020000020003" pitchFamily="2" charset="0"/>
              </a:rPr>
              <a:t>, </a:t>
            </a:r>
            <a:r>
              <a:rPr lang="en-GB" sz="4400" dirty="0" err="1">
                <a:latin typeface="Avenir Book" panose="02000503020000020003" pitchFamily="2" charset="0"/>
              </a:rPr>
              <a:t>testa</a:t>
            </a:r>
            <a:r>
              <a:rPr lang="en-GB" sz="4400" dirty="0">
                <a:latin typeface="Avenir Book" panose="02000503020000020003" pitchFamily="2" charset="0"/>
              </a:rPr>
              <a:t>, </a:t>
            </a:r>
            <a:r>
              <a:rPr lang="en-GB" sz="4400" dirty="0" err="1">
                <a:latin typeface="Avenir Book" panose="02000503020000020003" pitchFamily="2" charset="0"/>
              </a:rPr>
              <a:t>cerchio</a:t>
            </a:r>
            <a:endParaRPr lang="en-GB" sz="4400" dirty="0">
              <a:latin typeface="Avenir Book" panose="02000503020000020003" pitchFamily="2" charset="0"/>
            </a:endParaRPr>
          </a:p>
        </p:txBody>
      </p:sp>
      <p:sp>
        <p:nvSpPr>
          <p:cNvPr id="19" name="Google Shape;56;p7">
            <a:extLst>
              <a:ext uri="{FF2B5EF4-FFF2-40B4-BE49-F238E27FC236}">
                <a16:creationId xmlns:a16="http://schemas.microsoft.com/office/drawing/2014/main" id="{35C1D21E-18AA-EA4F-B881-A9903DE2BCAE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Gli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sport</a:t>
            </a:r>
            <a:endParaRPr sz="3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0315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503798-8AB6-5146-A1FC-C73AD7263294}"/>
              </a:ext>
            </a:extLst>
          </p:cNvPr>
          <p:cNvSpPr txBox="1"/>
          <p:nvPr/>
        </p:nvSpPr>
        <p:spPr>
          <a:xfrm>
            <a:off x="1201272" y="3361764"/>
            <a:ext cx="9036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venir Book" panose="02000503020000020003" pitchFamily="2" charset="0"/>
              </a:rPr>
              <a:t>Mister X</a:t>
            </a:r>
            <a:endParaRPr lang="en-IT" sz="4400" dirty="0">
              <a:latin typeface="Avenir Book" panose="02000503020000020003" pitchFamily="2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BA86034-CD58-BF40-A706-828FECA995C8}"/>
              </a:ext>
            </a:extLst>
          </p:cNvPr>
          <p:cNvCxnSpPr>
            <a:cxnSpLocks/>
          </p:cNvCxnSpPr>
          <p:nvPr/>
        </p:nvCxnSpPr>
        <p:spPr>
          <a:xfrm>
            <a:off x="5109882" y="3746485"/>
            <a:ext cx="84716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EF5868A-64BB-5A4A-BC6F-7CC1B05BCD0F}"/>
              </a:ext>
            </a:extLst>
          </p:cNvPr>
          <p:cNvSpPr txBox="1"/>
          <p:nvPr/>
        </p:nvSpPr>
        <p:spPr>
          <a:xfrm>
            <a:off x="14146305" y="3246928"/>
            <a:ext cx="9036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err="1">
                <a:latin typeface="Avenir Book" panose="02000503020000020003" pitchFamily="2" charset="0"/>
              </a:rPr>
              <a:t>Cogli</a:t>
            </a:r>
            <a:r>
              <a:rPr lang="en-GB" sz="4400" dirty="0">
                <a:latin typeface="Avenir Book" panose="02000503020000020003" pitchFamily="2" charset="0"/>
              </a:rPr>
              <a:t> la </a:t>
            </a:r>
            <a:r>
              <a:rPr lang="en-GB" sz="4400" dirty="0" err="1">
                <a:latin typeface="Avenir Book" panose="02000503020000020003" pitchFamily="2" charset="0"/>
              </a:rPr>
              <a:t>strategia</a:t>
            </a:r>
            <a:endParaRPr lang="en-GB" sz="4400" dirty="0">
              <a:latin typeface="Avenir Book" panose="02000503020000020003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70A4C8-77B1-E940-9748-059FA9A781AB}"/>
              </a:ext>
            </a:extLst>
          </p:cNvPr>
          <p:cNvSpPr txBox="1"/>
          <p:nvPr/>
        </p:nvSpPr>
        <p:spPr>
          <a:xfrm>
            <a:off x="1201271" y="5765217"/>
            <a:ext cx="9036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venir Book" panose="02000503020000020003" pitchFamily="2" charset="0"/>
              </a:rPr>
              <a:t>10 </a:t>
            </a:r>
            <a:r>
              <a:rPr lang="en-US" sz="4400" dirty="0" err="1">
                <a:latin typeface="Avenir Book" panose="02000503020000020003" pitchFamily="2" charset="0"/>
              </a:rPr>
              <a:t>passaggi</a:t>
            </a:r>
            <a:endParaRPr lang="en-IT" sz="4400" dirty="0">
              <a:latin typeface="Avenir Book" panose="02000503020000020003" pitchFamily="2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C356E86-DF95-364A-B9E3-A1AE860BF0F0}"/>
              </a:ext>
            </a:extLst>
          </p:cNvPr>
          <p:cNvCxnSpPr>
            <a:cxnSpLocks/>
          </p:cNvCxnSpPr>
          <p:nvPr/>
        </p:nvCxnSpPr>
        <p:spPr>
          <a:xfrm>
            <a:off x="5109882" y="5916856"/>
            <a:ext cx="84716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B07E374-0A3E-9F42-BD06-3359122B8926}"/>
              </a:ext>
            </a:extLst>
          </p:cNvPr>
          <p:cNvSpPr txBox="1"/>
          <p:nvPr/>
        </p:nvSpPr>
        <p:spPr>
          <a:xfrm>
            <a:off x="14146305" y="5466961"/>
            <a:ext cx="9036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Avenir Book" panose="02000503020000020003" pitchFamily="2" charset="0"/>
              </a:rPr>
              <a:t>Meta al </a:t>
            </a:r>
            <a:r>
              <a:rPr lang="en-GB" sz="4400" dirty="0" err="1">
                <a:latin typeface="Avenir Book" panose="02000503020000020003" pitchFamily="2" charset="0"/>
              </a:rPr>
              <a:t>momento</a:t>
            </a:r>
            <a:r>
              <a:rPr lang="en-GB" sz="4400" dirty="0">
                <a:latin typeface="Avenir Book" panose="02000503020000020003" pitchFamily="2" charset="0"/>
              </a:rPr>
              <a:t> giusto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FE61C1-34F3-DD48-8422-C0F71CE89C48}"/>
              </a:ext>
            </a:extLst>
          </p:cNvPr>
          <p:cNvSpPr txBox="1"/>
          <p:nvPr/>
        </p:nvSpPr>
        <p:spPr>
          <a:xfrm>
            <a:off x="328707" y="8553391"/>
            <a:ext cx="45988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Avenir Book" panose="02000503020000020003" pitchFamily="2" charset="0"/>
              </a:rPr>
              <a:t>Pallamano</a:t>
            </a:r>
            <a:endParaRPr lang="en-IT" sz="4400" dirty="0">
              <a:latin typeface="Avenir Book" panose="02000503020000020003" pitchFamily="2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AF2C2D5-206C-BE44-B90A-03BD22CFD81F}"/>
              </a:ext>
            </a:extLst>
          </p:cNvPr>
          <p:cNvCxnSpPr>
            <a:cxnSpLocks/>
          </p:cNvCxnSpPr>
          <p:nvPr/>
        </p:nvCxnSpPr>
        <p:spPr>
          <a:xfrm>
            <a:off x="5133787" y="8994217"/>
            <a:ext cx="84716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D2A5C12-9CAF-704E-A3AB-CD91D8C68E4A}"/>
              </a:ext>
            </a:extLst>
          </p:cNvPr>
          <p:cNvSpPr txBox="1"/>
          <p:nvPr/>
        </p:nvSpPr>
        <p:spPr>
          <a:xfrm>
            <a:off x="14146305" y="8586785"/>
            <a:ext cx="90364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err="1">
                <a:latin typeface="Avenir Book" panose="02000503020000020003" pitchFamily="2" charset="0"/>
              </a:rPr>
              <a:t>Obiettivo</a:t>
            </a:r>
            <a:r>
              <a:rPr lang="en-GB" sz="4400" dirty="0">
                <a:latin typeface="Avenir Book" panose="02000503020000020003" pitchFamily="2" charset="0"/>
              </a:rPr>
              <a:t>, </a:t>
            </a:r>
            <a:r>
              <a:rPr lang="en-GB" sz="4400" dirty="0" err="1">
                <a:latin typeface="Avenir Book" panose="02000503020000020003" pitchFamily="2" charset="0"/>
              </a:rPr>
              <a:t>difesa</a:t>
            </a:r>
            <a:r>
              <a:rPr lang="en-GB" sz="4400" dirty="0">
                <a:latin typeface="Avenir Book" panose="02000503020000020003" pitchFamily="2" charset="0"/>
              </a:rPr>
              <a:t>, </a:t>
            </a:r>
            <a:r>
              <a:rPr lang="en-GB" sz="4400" dirty="0" err="1">
                <a:latin typeface="Avenir Book" panose="02000503020000020003" pitchFamily="2" charset="0"/>
              </a:rPr>
              <a:t>ruoli</a:t>
            </a:r>
            <a:r>
              <a:rPr lang="en-GB" sz="4400" dirty="0">
                <a:latin typeface="Avenir Book" panose="02000503020000020003" pitchFamily="2" charset="0"/>
              </a:rPr>
              <a:t> </a:t>
            </a:r>
          </a:p>
        </p:txBody>
      </p:sp>
      <p:sp>
        <p:nvSpPr>
          <p:cNvPr id="14" name="Google Shape;56;p7">
            <a:extLst>
              <a:ext uri="{FF2B5EF4-FFF2-40B4-BE49-F238E27FC236}">
                <a16:creationId xmlns:a16="http://schemas.microsoft.com/office/drawing/2014/main" id="{D351E38C-FB1F-A248-9812-85C276C37DC7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Gli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sport</a:t>
            </a:r>
            <a:endParaRPr sz="3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74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E8BCC9-C011-4F4C-8BFE-1ED9871C1612}"/>
              </a:ext>
            </a:extLst>
          </p:cNvPr>
          <p:cNvSpPr txBox="1"/>
          <p:nvPr/>
        </p:nvSpPr>
        <p:spPr>
          <a:xfrm>
            <a:off x="-313765" y="3334871"/>
            <a:ext cx="941294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Avenir Book" panose="02000503020000020003" pitchFamily="2" charset="0"/>
              </a:rPr>
              <a:t>C</a:t>
            </a:r>
            <a:r>
              <a:rPr lang="en-IT" sz="6000" b="1" dirty="0">
                <a:latin typeface="Avenir Book" panose="02000503020000020003" pitchFamily="2" charset="0"/>
              </a:rPr>
              <a:t>riteri</a:t>
            </a:r>
            <a:r>
              <a:rPr lang="en-IT" sz="5400" b="1" dirty="0">
                <a:latin typeface="Avenir Book" panose="02000503020000020003" pitchFamily="2" charset="0"/>
              </a:rPr>
              <a:t> per valutare</a:t>
            </a:r>
          </a:p>
          <a:p>
            <a:pPr algn="ctr"/>
            <a:endParaRPr lang="en-IT" sz="5400" b="1" dirty="0">
              <a:latin typeface="Avenir Book" panose="020005030200000200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53C938-7547-5B4E-A456-EB58285FF28D}"/>
              </a:ext>
            </a:extLst>
          </p:cNvPr>
          <p:cNvSpPr txBox="1"/>
          <p:nvPr/>
        </p:nvSpPr>
        <p:spPr>
          <a:xfrm>
            <a:off x="2286000" y="36322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B8FD70-8AE3-3F41-AAD7-36287C1639EF}"/>
              </a:ext>
            </a:extLst>
          </p:cNvPr>
          <p:cNvSpPr txBox="1"/>
          <p:nvPr/>
        </p:nvSpPr>
        <p:spPr>
          <a:xfrm>
            <a:off x="1528593" y="5181530"/>
            <a:ext cx="1351119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>
                <a:latin typeface="Avenir Book" panose="02000503020000020003" pitchFamily="2" charset="0"/>
              </a:rPr>
              <a:t>1	</a:t>
            </a:r>
            <a:r>
              <a:rPr lang="en-GB" sz="5000" dirty="0" err="1">
                <a:latin typeface="Avenir Book" panose="02000503020000020003" pitchFamily="2" charset="0"/>
              </a:rPr>
              <a:t>Posto</a:t>
            </a:r>
            <a:r>
              <a:rPr lang="en-GB" sz="5000" dirty="0">
                <a:latin typeface="Avenir Book" panose="02000503020000020003" pitchFamily="2" charset="0"/>
              </a:rPr>
              <a:t> giusto al </a:t>
            </a:r>
            <a:r>
              <a:rPr lang="en-GB" sz="5000" dirty="0" err="1">
                <a:latin typeface="Avenir Book" panose="02000503020000020003" pitchFamily="2" charset="0"/>
              </a:rPr>
              <a:t>momento</a:t>
            </a:r>
            <a:r>
              <a:rPr lang="en-GB" sz="5000" dirty="0">
                <a:latin typeface="Avenir Book" panose="02000503020000020003" pitchFamily="2" charset="0"/>
              </a:rPr>
              <a:t> giusto</a:t>
            </a:r>
          </a:p>
          <a:p>
            <a:endParaRPr lang="en-IT" sz="5000" dirty="0">
              <a:latin typeface="Avenir Book" panose="02000503020000020003" pitchFamily="2" charset="0"/>
            </a:endParaRPr>
          </a:p>
          <a:p>
            <a:r>
              <a:rPr lang="en-GB" sz="5000" dirty="0">
                <a:latin typeface="Avenir Book" panose="02000503020000020003" pitchFamily="2" charset="0"/>
              </a:rPr>
              <a:t>2	I</a:t>
            </a:r>
            <a:r>
              <a:rPr lang="en-IT" sz="5000" dirty="0">
                <a:latin typeface="Avenir Book" panose="02000503020000020003" pitchFamily="2" charset="0"/>
              </a:rPr>
              <a:t>ntuire gli avversari</a:t>
            </a:r>
          </a:p>
          <a:p>
            <a:endParaRPr lang="en-IT" sz="5000" dirty="0">
              <a:latin typeface="Avenir Book" panose="02000503020000020003" pitchFamily="2" charset="0"/>
            </a:endParaRPr>
          </a:p>
          <a:p>
            <a:r>
              <a:rPr lang="en-IT" sz="5000" dirty="0">
                <a:latin typeface="Avenir Book" panose="02000503020000020003" pitchFamily="2" charset="0"/>
              </a:rPr>
              <a:t>3	</a:t>
            </a:r>
            <a:r>
              <a:rPr lang="en-GB" sz="5000" dirty="0">
                <a:latin typeface="Avenir Book" panose="02000503020000020003" pitchFamily="2" charset="0"/>
              </a:rPr>
              <a:t>I</a:t>
            </a:r>
            <a:r>
              <a:rPr lang="en-IT" sz="5000" dirty="0">
                <a:latin typeface="Avenir Book" panose="02000503020000020003" pitchFamily="2" charset="0"/>
              </a:rPr>
              <a:t>niziativa particolare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BEBB98C-EB03-EE4B-935F-8C0A0059E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9727" y="2476948"/>
            <a:ext cx="10044273" cy="79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8892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 1">
            <a:extLst>
              <a:ext uri="{FF2B5EF4-FFF2-40B4-BE49-F238E27FC236}">
                <a16:creationId xmlns:a16="http://schemas.microsoft.com/office/drawing/2014/main" id="{CB4226FA-25B1-4D48-A930-D7A7A8CC95CE}"/>
              </a:ext>
            </a:extLst>
          </p:cNvPr>
          <p:cNvSpPr/>
          <p:nvPr/>
        </p:nvSpPr>
        <p:spPr>
          <a:xfrm>
            <a:off x="7378700" y="2699168"/>
            <a:ext cx="10083800" cy="6525497"/>
          </a:xfrm>
          <a:prstGeom prst="triangl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D5035E-0D18-6042-8749-EEE621EED7CA}"/>
              </a:ext>
            </a:extLst>
          </p:cNvPr>
          <p:cNvSpPr txBox="1"/>
          <p:nvPr/>
        </p:nvSpPr>
        <p:spPr>
          <a:xfrm>
            <a:off x="7292978" y="893516"/>
            <a:ext cx="109791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6600" b="1" dirty="0">
                <a:solidFill>
                  <a:srgbClr val="0070C0"/>
                </a:solidFill>
                <a:latin typeface="Garamond" panose="02020404030301010803" pitchFamily="18" charset="0"/>
              </a:rPr>
              <a:t>Educare al movimento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9824B2-FE65-9F4C-9A67-23FA8B12F5CF}"/>
              </a:ext>
            </a:extLst>
          </p:cNvPr>
          <p:cNvSpPr txBox="1"/>
          <p:nvPr/>
        </p:nvSpPr>
        <p:spPr>
          <a:xfrm>
            <a:off x="5888329" y="9261586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C</a:t>
            </a:r>
            <a:r>
              <a:rPr lang="en-IT" sz="3600" dirty="0">
                <a:latin typeface="Garamond" panose="02020404030301010803" pitchFamily="18" charset="0"/>
              </a:rPr>
              <a:t>ome </a:t>
            </a:r>
          </a:p>
          <a:p>
            <a:pPr algn="ctr"/>
            <a:r>
              <a:rPr lang="en-IT" sz="3600" dirty="0">
                <a:latin typeface="Garamond" panose="02020404030301010803" pitchFamily="18" charset="0"/>
              </a:rPr>
              <a:t>mi muovo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E36B36-5EB3-CC4E-A182-C02391E68FFC}"/>
              </a:ext>
            </a:extLst>
          </p:cNvPr>
          <p:cNvSpPr txBox="1"/>
          <p:nvPr/>
        </p:nvSpPr>
        <p:spPr>
          <a:xfrm>
            <a:off x="8273034" y="924560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err="1">
                <a:latin typeface="Garamond" panose="02020404030301010803" pitchFamily="18" charset="0"/>
              </a:rPr>
              <a:t>Quanto</a:t>
            </a:r>
            <a:r>
              <a:rPr lang="en-GB" sz="3600" dirty="0">
                <a:latin typeface="Garamond" panose="02020404030301010803" pitchFamily="18" charset="0"/>
              </a:rPr>
              <a:t> </a:t>
            </a:r>
          </a:p>
          <a:p>
            <a:pPr algn="ctr"/>
            <a:r>
              <a:rPr lang="en-GB" sz="3600" dirty="0">
                <a:latin typeface="Garamond" panose="02020404030301010803" pitchFamily="18" charset="0"/>
              </a:rPr>
              <a:t>mi </a:t>
            </a:r>
            <a:r>
              <a:rPr lang="en-GB" sz="3600" dirty="0" err="1">
                <a:latin typeface="Garamond" panose="02020404030301010803" pitchFamily="18" charset="0"/>
              </a:rPr>
              <a:t>muovo</a:t>
            </a:r>
            <a:endParaRPr lang="en-IT" sz="3600" dirty="0">
              <a:latin typeface="Garamond" panose="020204040303010108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28F15D-4D3A-854B-88F0-46B90A88B803}"/>
              </a:ext>
            </a:extLst>
          </p:cNvPr>
          <p:cNvSpPr txBox="1"/>
          <p:nvPr/>
        </p:nvSpPr>
        <p:spPr>
          <a:xfrm>
            <a:off x="10553701" y="9331557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C</a:t>
            </a:r>
            <a:r>
              <a:rPr lang="en-IT" sz="3600" dirty="0">
                <a:latin typeface="Garamond" panose="02020404030301010803" pitchFamily="18" charset="0"/>
              </a:rPr>
              <a:t>apire </a:t>
            </a:r>
          </a:p>
          <a:p>
            <a:pPr algn="ctr"/>
            <a:r>
              <a:rPr lang="en-GB" sz="3600" dirty="0">
                <a:latin typeface="Garamond" panose="02020404030301010803" pitchFamily="18" charset="0"/>
              </a:rPr>
              <a:t>l</a:t>
            </a:r>
            <a:r>
              <a:rPr lang="en-IT" sz="3600" dirty="0">
                <a:latin typeface="Garamond" panose="02020404030301010803" pitchFamily="18" charset="0"/>
              </a:rPr>
              <a:t>o sport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FC898-D538-9B4A-B2D7-C98D9734C2FB}"/>
              </a:ext>
            </a:extLst>
          </p:cNvPr>
          <p:cNvSpPr txBox="1"/>
          <p:nvPr/>
        </p:nvSpPr>
        <p:spPr>
          <a:xfrm>
            <a:off x="12574579" y="9388243"/>
            <a:ext cx="3067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Mi </a:t>
            </a:r>
            <a:r>
              <a:rPr lang="en-GB" sz="3600" dirty="0" err="1">
                <a:latin typeface="Garamond" panose="02020404030301010803" pitchFamily="18" charset="0"/>
              </a:rPr>
              <a:t>mantengo</a:t>
            </a:r>
            <a:r>
              <a:rPr lang="en-GB" sz="3600" dirty="0">
                <a:latin typeface="Garamond" panose="02020404030301010803" pitchFamily="18" charset="0"/>
              </a:rPr>
              <a:t> </a:t>
            </a:r>
          </a:p>
          <a:p>
            <a:pPr algn="ctr"/>
            <a:r>
              <a:rPr lang="en-GB" sz="3600" dirty="0">
                <a:latin typeface="Garamond" panose="02020404030301010803" pitchFamily="18" charset="0"/>
              </a:rPr>
              <a:t>in salute</a:t>
            </a:r>
            <a:endParaRPr lang="en-IT" sz="3600" dirty="0">
              <a:latin typeface="Garamond" panose="020204040303010108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5E6387-EA5A-C248-B8D2-800D7A145BB1}"/>
              </a:ext>
            </a:extLst>
          </p:cNvPr>
          <p:cNvSpPr txBox="1"/>
          <p:nvPr/>
        </p:nvSpPr>
        <p:spPr>
          <a:xfrm>
            <a:off x="15016016" y="9331556"/>
            <a:ext cx="1911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Garamond" panose="02020404030301010803" pitchFamily="18" charset="0"/>
              </a:rPr>
              <a:t>Mi </a:t>
            </a:r>
          </a:p>
          <a:p>
            <a:pPr algn="ctr"/>
            <a:r>
              <a:rPr lang="en-GB" sz="3600" dirty="0" err="1">
                <a:latin typeface="Garamond" panose="02020404030301010803" pitchFamily="18" charset="0"/>
              </a:rPr>
              <a:t>alleno</a:t>
            </a:r>
            <a:endParaRPr lang="en-IT" sz="3600" dirty="0">
              <a:latin typeface="Garamond" panose="020204040303010108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E196EA-A622-1742-AE58-FA58819FC1C4}"/>
              </a:ext>
            </a:extLst>
          </p:cNvPr>
          <p:cNvSpPr txBox="1"/>
          <p:nvPr/>
        </p:nvSpPr>
        <p:spPr>
          <a:xfrm>
            <a:off x="16411578" y="92710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err="1">
                <a:latin typeface="Garamond" panose="02020404030301010803" pitchFamily="18" charset="0"/>
              </a:rPr>
              <a:t>Gareggio</a:t>
            </a:r>
            <a:endParaRPr lang="en-IT" sz="3600" dirty="0">
              <a:latin typeface="Garamond" panose="02020404030301010803" pitchFamily="18" charset="0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D0EAEF7-2083-CA48-9460-0852535BDD47}"/>
              </a:ext>
            </a:extLst>
          </p:cNvPr>
          <p:cNvSpPr/>
          <p:nvPr/>
        </p:nvSpPr>
        <p:spPr>
          <a:xfrm>
            <a:off x="7620000" y="2971800"/>
            <a:ext cx="4954579" cy="6324600"/>
          </a:xfrm>
          <a:custGeom>
            <a:avLst/>
            <a:gdLst>
              <a:gd name="connsiteX0" fmla="*/ 0 w 4954579"/>
              <a:gd name="connsiteY0" fmla="*/ 6324600 h 6324600"/>
              <a:gd name="connsiteX1" fmla="*/ 3098800 w 4954579"/>
              <a:gd name="connsiteY1" fmla="*/ 5461000 h 6324600"/>
              <a:gd name="connsiteX2" fmla="*/ 3200400 w 4954579"/>
              <a:gd name="connsiteY2" fmla="*/ 4064000 h 6324600"/>
              <a:gd name="connsiteX3" fmla="*/ 4800600 w 4954579"/>
              <a:gd name="connsiteY3" fmla="*/ 2895600 h 6324600"/>
              <a:gd name="connsiteX4" fmla="*/ 4800600 w 4954579"/>
              <a:gd name="connsiteY4" fmla="*/ 0 h 632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4579" h="6324600">
                <a:moveTo>
                  <a:pt x="0" y="6324600"/>
                </a:moveTo>
                <a:cubicBezTo>
                  <a:pt x="1282700" y="6081183"/>
                  <a:pt x="2565400" y="5837767"/>
                  <a:pt x="3098800" y="5461000"/>
                </a:cubicBezTo>
                <a:cubicBezTo>
                  <a:pt x="3632200" y="5084233"/>
                  <a:pt x="2916767" y="4491567"/>
                  <a:pt x="3200400" y="4064000"/>
                </a:cubicBezTo>
                <a:cubicBezTo>
                  <a:pt x="3484033" y="3636433"/>
                  <a:pt x="4533900" y="3572933"/>
                  <a:pt x="4800600" y="2895600"/>
                </a:cubicBezTo>
                <a:cubicBezTo>
                  <a:pt x="5067300" y="2218267"/>
                  <a:pt x="4933950" y="1109133"/>
                  <a:pt x="4800600" y="0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23A6FC3E-9A06-4746-ACFB-111D8CA31D90}"/>
              </a:ext>
            </a:extLst>
          </p:cNvPr>
          <p:cNvSpPr/>
          <p:nvPr/>
        </p:nvSpPr>
        <p:spPr>
          <a:xfrm>
            <a:off x="8909377" y="2962043"/>
            <a:ext cx="5510488" cy="6410557"/>
          </a:xfrm>
          <a:custGeom>
            <a:avLst/>
            <a:gdLst>
              <a:gd name="connsiteX0" fmla="*/ 768023 w 5510488"/>
              <a:gd name="connsiteY0" fmla="*/ 6410557 h 6410557"/>
              <a:gd name="connsiteX1" fmla="*/ 133023 w 5510488"/>
              <a:gd name="connsiteY1" fmla="*/ 5013557 h 6410557"/>
              <a:gd name="connsiteX2" fmla="*/ 3054023 w 5510488"/>
              <a:gd name="connsiteY2" fmla="*/ 4759557 h 6410557"/>
              <a:gd name="connsiteX3" fmla="*/ 5009823 w 5510488"/>
              <a:gd name="connsiteY3" fmla="*/ 4200757 h 6410557"/>
              <a:gd name="connsiteX4" fmla="*/ 5441623 w 5510488"/>
              <a:gd name="connsiteY4" fmla="*/ 2498957 h 6410557"/>
              <a:gd name="connsiteX5" fmla="*/ 3866823 w 5510488"/>
              <a:gd name="connsiteY5" fmla="*/ 314557 h 6410557"/>
              <a:gd name="connsiteX6" fmla="*/ 3638223 w 5510488"/>
              <a:gd name="connsiteY6" fmla="*/ 60557 h 641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0488" h="6410557">
                <a:moveTo>
                  <a:pt x="768023" y="6410557"/>
                </a:moveTo>
                <a:cubicBezTo>
                  <a:pt x="260023" y="5849640"/>
                  <a:pt x="-247977" y="5288724"/>
                  <a:pt x="133023" y="5013557"/>
                </a:cubicBezTo>
                <a:cubicBezTo>
                  <a:pt x="514023" y="4738390"/>
                  <a:pt x="2241223" y="4895024"/>
                  <a:pt x="3054023" y="4759557"/>
                </a:cubicBezTo>
                <a:cubicBezTo>
                  <a:pt x="3866823" y="4624090"/>
                  <a:pt x="4611890" y="4577524"/>
                  <a:pt x="5009823" y="4200757"/>
                </a:cubicBezTo>
                <a:cubicBezTo>
                  <a:pt x="5407756" y="3823990"/>
                  <a:pt x="5632123" y="3146657"/>
                  <a:pt x="5441623" y="2498957"/>
                </a:cubicBezTo>
                <a:cubicBezTo>
                  <a:pt x="5251123" y="1851257"/>
                  <a:pt x="4167390" y="720957"/>
                  <a:pt x="3866823" y="314557"/>
                </a:cubicBezTo>
                <a:cubicBezTo>
                  <a:pt x="3566256" y="-91843"/>
                  <a:pt x="3602239" y="-15643"/>
                  <a:pt x="3638223" y="6055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C6E81A5-DB47-7E42-AF89-068A22EBDB0D}"/>
              </a:ext>
            </a:extLst>
          </p:cNvPr>
          <p:cNvSpPr/>
          <p:nvPr/>
        </p:nvSpPr>
        <p:spPr>
          <a:xfrm>
            <a:off x="9554696" y="3175000"/>
            <a:ext cx="4011786" cy="5969000"/>
          </a:xfrm>
          <a:custGeom>
            <a:avLst/>
            <a:gdLst>
              <a:gd name="connsiteX0" fmla="*/ 2307104 w 4011786"/>
              <a:gd name="connsiteY0" fmla="*/ 5969000 h 5969000"/>
              <a:gd name="connsiteX1" fmla="*/ 2256304 w 4011786"/>
              <a:gd name="connsiteY1" fmla="*/ 5080000 h 5969000"/>
              <a:gd name="connsiteX2" fmla="*/ 275104 w 4011786"/>
              <a:gd name="connsiteY2" fmla="*/ 4953000 h 5969000"/>
              <a:gd name="connsiteX3" fmla="*/ 148104 w 4011786"/>
              <a:gd name="connsiteY3" fmla="*/ 3251200 h 5969000"/>
              <a:gd name="connsiteX4" fmla="*/ 1519704 w 4011786"/>
              <a:gd name="connsiteY4" fmla="*/ 1752600 h 5969000"/>
              <a:gd name="connsiteX5" fmla="*/ 3983504 w 4011786"/>
              <a:gd name="connsiteY5" fmla="*/ 1066800 h 5969000"/>
              <a:gd name="connsiteX6" fmla="*/ 2637304 w 4011786"/>
              <a:gd name="connsiteY6" fmla="*/ 0 h 59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1786" h="5969000">
                <a:moveTo>
                  <a:pt x="2307104" y="5969000"/>
                </a:moveTo>
                <a:cubicBezTo>
                  <a:pt x="2451037" y="5609166"/>
                  <a:pt x="2594971" y="5249333"/>
                  <a:pt x="2256304" y="5080000"/>
                </a:cubicBezTo>
                <a:cubicBezTo>
                  <a:pt x="1917637" y="4910667"/>
                  <a:pt x="626471" y="5257800"/>
                  <a:pt x="275104" y="4953000"/>
                </a:cubicBezTo>
                <a:cubicBezTo>
                  <a:pt x="-76263" y="4648200"/>
                  <a:pt x="-59329" y="3784600"/>
                  <a:pt x="148104" y="3251200"/>
                </a:cubicBezTo>
                <a:cubicBezTo>
                  <a:pt x="355537" y="2717800"/>
                  <a:pt x="880471" y="2116667"/>
                  <a:pt x="1519704" y="1752600"/>
                </a:cubicBezTo>
                <a:cubicBezTo>
                  <a:pt x="2158937" y="1388533"/>
                  <a:pt x="3797237" y="1358900"/>
                  <a:pt x="3983504" y="1066800"/>
                </a:cubicBezTo>
                <a:cubicBezTo>
                  <a:pt x="4169771" y="774700"/>
                  <a:pt x="3403537" y="387350"/>
                  <a:pt x="2637304" y="0"/>
                </a:cubicBezTo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535C9486-D231-5F49-8C1A-66CA9CA95D62}"/>
              </a:ext>
            </a:extLst>
          </p:cNvPr>
          <p:cNvSpPr/>
          <p:nvPr/>
        </p:nvSpPr>
        <p:spPr>
          <a:xfrm>
            <a:off x="11523131" y="2921000"/>
            <a:ext cx="3506908" cy="6426200"/>
          </a:xfrm>
          <a:custGeom>
            <a:avLst/>
            <a:gdLst>
              <a:gd name="connsiteX0" fmla="*/ 2624669 w 3506908"/>
              <a:gd name="connsiteY0" fmla="*/ 6426200 h 6426200"/>
              <a:gd name="connsiteX1" fmla="*/ 2142069 w 3506908"/>
              <a:gd name="connsiteY1" fmla="*/ 4800600 h 6426200"/>
              <a:gd name="connsiteX2" fmla="*/ 3462869 w 3506908"/>
              <a:gd name="connsiteY2" fmla="*/ 3505200 h 6426200"/>
              <a:gd name="connsiteX3" fmla="*/ 237069 w 3506908"/>
              <a:gd name="connsiteY3" fmla="*/ 2717800 h 6426200"/>
              <a:gd name="connsiteX4" fmla="*/ 313269 w 3506908"/>
              <a:gd name="connsiteY4" fmla="*/ 1270000 h 6426200"/>
              <a:gd name="connsiteX5" fmla="*/ 872069 w 3506908"/>
              <a:gd name="connsiteY5" fmla="*/ 0 h 6426200"/>
              <a:gd name="connsiteX6" fmla="*/ 872069 w 3506908"/>
              <a:gd name="connsiteY6" fmla="*/ 0 h 642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6908" h="6426200">
                <a:moveTo>
                  <a:pt x="2624669" y="6426200"/>
                </a:moveTo>
                <a:cubicBezTo>
                  <a:pt x="2313519" y="5856816"/>
                  <a:pt x="2002369" y="5287433"/>
                  <a:pt x="2142069" y="4800600"/>
                </a:cubicBezTo>
                <a:cubicBezTo>
                  <a:pt x="2281769" y="4313767"/>
                  <a:pt x="3780369" y="3852333"/>
                  <a:pt x="3462869" y="3505200"/>
                </a:cubicBezTo>
                <a:cubicBezTo>
                  <a:pt x="3145369" y="3158067"/>
                  <a:pt x="762002" y="3090333"/>
                  <a:pt x="237069" y="2717800"/>
                </a:cubicBezTo>
                <a:cubicBezTo>
                  <a:pt x="-287864" y="2345267"/>
                  <a:pt x="207436" y="1722967"/>
                  <a:pt x="313269" y="1270000"/>
                </a:cubicBezTo>
                <a:cubicBezTo>
                  <a:pt x="419102" y="817033"/>
                  <a:pt x="872069" y="0"/>
                  <a:pt x="872069" y="0"/>
                </a:cubicBezTo>
                <a:lnTo>
                  <a:pt x="872069" y="0"/>
                </a:lnTo>
              </a:path>
            </a:pathLst>
          </a:custGeom>
          <a:noFill/>
          <a:ln w="38100">
            <a:solidFill>
              <a:srgbClr val="FF9C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6DE41FE-D1B1-CB47-B15F-DECEFD633F3A}"/>
              </a:ext>
            </a:extLst>
          </p:cNvPr>
          <p:cNvSpPr/>
          <p:nvPr/>
        </p:nvSpPr>
        <p:spPr>
          <a:xfrm>
            <a:off x="10193512" y="2868765"/>
            <a:ext cx="5656088" cy="6351435"/>
          </a:xfrm>
          <a:custGeom>
            <a:avLst/>
            <a:gdLst>
              <a:gd name="connsiteX0" fmla="*/ 5656088 w 5656088"/>
              <a:gd name="connsiteY0" fmla="*/ 6351435 h 6351435"/>
              <a:gd name="connsiteX1" fmla="*/ 17288 w 5656088"/>
              <a:gd name="connsiteY1" fmla="*/ 4395635 h 6351435"/>
              <a:gd name="connsiteX2" fmla="*/ 3827288 w 5656088"/>
              <a:gd name="connsiteY2" fmla="*/ 2516035 h 6351435"/>
              <a:gd name="connsiteX3" fmla="*/ 1769888 w 5656088"/>
              <a:gd name="connsiteY3" fmla="*/ 814235 h 6351435"/>
              <a:gd name="connsiteX4" fmla="*/ 2201688 w 5656088"/>
              <a:gd name="connsiteY4" fmla="*/ 52235 h 6351435"/>
              <a:gd name="connsiteX5" fmla="*/ 2201688 w 5656088"/>
              <a:gd name="connsiteY5" fmla="*/ 128435 h 635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56088" h="6351435">
                <a:moveTo>
                  <a:pt x="5656088" y="6351435"/>
                </a:moveTo>
                <a:cubicBezTo>
                  <a:pt x="2989088" y="5693151"/>
                  <a:pt x="322088" y="5034868"/>
                  <a:pt x="17288" y="4395635"/>
                </a:cubicBezTo>
                <a:cubicBezTo>
                  <a:pt x="-287512" y="3756402"/>
                  <a:pt x="3535188" y="3112935"/>
                  <a:pt x="3827288" y="2516035"/>
                </a:cubicBezTo>
                <a:cubicBezTo>
                  <a:pt x="4119388" y="1919135"/>
                  <a:pt x="2040821" y="1224868"/>
                  <a:pt x="1769888" y="814235"/>
                </a:cubicBezTo>
                <a:cubicBezTo>
                  <a:pt x="1498955" y="403602"/>
                  <a:pt x="2201688" y="52235"/>
                  <a:pt x="2201688" y="52235"/>
                </a:cubicBezTo>
                <a:cubicBezTo>
                  <a:pt x="2273655" y="-62065"/>
                  <a:pt x="2237671" y="33185"/>
                  <a:pt x="2201688" y="128435"/>
                </a:cubicBezTo>
              </a:path>
            </a:pathLst>
          </a:cu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4D4D1893-1019-3A4A-9BF8-7965D0E8E9A1}"/>
              </a:ext>
            </a:extLst>
          </p:cNvPr>
          <p:cNvSpPr/>
          <p:nvPr/>
        </p:nvSpPr>
        <p:spPr>
          <a:xfrm>
            <a:off x="10754122" y="3073400"/>
            <a:ext cx="6035278" cy="6096000"/>
          </a:xfrm>
          <a:custGeom>
            <a:avLst/>
            <a:gdLst>
              <a:gd name="connsiteX0" fmla="*/ 6035278 w 6035278"/>
              <a:gd name="connsiteY0" fmla="*/ 6096000 h 6096000"/>
              <a:gd name="connsiteX1" fmla="*/ 4943078 w 6035278"/>
              <a:gd name="connsiteY1" fmla="*/ 4724400 h 6096000"/>
              <a:gd name="connsiteX2" fmla="*/ 1183878 w 6035278"/>
              <a:gd name="connsiteY2" fmla="*/ 4064000 h 6096000"/>
              <a:gd name="connsiteX3" fmla="*/ 40878 w 6035278"/>
              <a:gd name="connsiteY3" fmla="*/ 2336800 h 6096000"/>
              <a:gd name="connsiteX4" fmla="*/ 2352278 w 6035278"/>
              <a:gd name="connsiteY4" fmla="*/ 1041400 h 6096000"/>
              <a:gd name="connsiteX5" fmla="*/ 1768078 w 6035278"/>
              <a:gd name="connsiteY5" fmla="*/ 0 h 6096000"/>
              <a:gd name="connsiteX6" fmla="*/ 1768078 w 6035278"/>
              <a:gd name="connsiteY6" fmla="*/ 0 h 6096000"/>
              <a:gd name="connsiteX7" fmla="*/ 1768078 w 6035278"/>
              <a:gd name="connsiteY7" fmla="*/ 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35278" h="6096000">
                <a:moveTo>
                  <a:pt x="6035278" y="6096000"/>
                </a:moveTo>
                <a:cubicBezTo>
                  <a:pt x="5893461" y="5579533"/>
                  <a:pt x="5751645" y="5063067"/>
                  <a:pt x="4943078" y="4724400"/>
                </a:cubicBezTo>
                <a:cubicBezTo>
                  <a:pt x="4134511" y="4385733"/>
                  <a:pt x="2000911" y="4461933"/>
                  <a:pt x="1183878" y="4064000"/>
                </a:cubicBezTo>
                <a:cubicBezTo>
                  <a:pt x="366845" y="3666067"/>
                  <a:pt x="-153855" y="2840567"/>
                  <a:pt x="40878" y="2336800"/>
                </a:cubicBezTo>
                <a:cubicBezTo>
                  <a:pt x="235611" y="1833033"/>
                  <a:pt x="2064411" y="1430867"/>
                  <a:pt x="2352278" y="1041400"/>
                </a:cubicBezTo>
                <a:cubicBezTo>
                  <a:pt x="2640145" y="651933"/>
                  <a:pt x="1768078" y="0"/>
                  <a:pt x="1768078" y="0"/>
                </a:cubicBezTo>
                <a:lnTo>
                  <a:pt x="1768078" y="0"/>
                </a:lnTo>
                <a:lnTo>
                  <a:pt x="1768078" y="0"/>
                </a:lnTo>
              </a:path>
            </a:pathLst>
          </a:custGeom>
          <a:noFill/>
          <a:ln w="38100">
            <a:solidFill>
              <a:srgbClr val="D182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6" name="Google Shape;56;p7">
            <a:extLst>
              <a:ext uri="{FF2B5EF4-FFF2-40B4-BE49-F238E27FC236}">
                <a16:creationId xmlns:a16="http://schemas.microsoft.com/office/drawing/2014/main" id="{914A733A-79A7-1C45-8D1A-778FFD54BFF3}"/>
              </a:ext>
            </a:extLst>
          </p:cNvPr>
          <p:cNvSpPr txBox="1"/>
          <p:nvPr/>
        </p:nvSpPr>
        <p:spPr>
          <a:xfrm>
            <a:off x="2109828" y="12610544"/>
            <a:ext cx="15803033" cy="57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Educare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al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movimento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SLIM –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Allenamento</a:t>
            </a:r>
            <a:r>
              <a:rPr lang="en-US" sz="3200" b="1" i="1" dirty="0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 salute e </a:t>
            </a:r>
            <a:r>
              <a:rPr lang="en-US" sz="3200" b="1" i="1" dirty="0" err="1">
                <a:solidFill>
                  <a:schemeClr val="accent2">
                    <a:lumMod val="50000"/>
                  </a:schemeClr>
                </a:solidFill>
                <a:latin typeface="Avenir Next" panose="020B0503020202020204" pitchFamily="34" charset="0"/>
              </a:rPr>
              <a:t>benessere</a:t>
            </a:r>
            <a:r>
              <a:rPr lang="en-US" sz="3200" dirty="0">
                <a:latin typeface="Avenir Next" panose="020B0503020202020204" pitchFamily="34" charset="0"/>
              </a:rPr>
              <a:t>&gt; pp. 8-131</a:t>
            </a:r>
            <a:endParaRPr sz="32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0116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9" descr="Immag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22085" y="3512317"/>
            <a:ext cx="13373444" cy="130994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" name="Google Shape;67;p9"/>
          <p:cNvGrpSpPr/>
          <p:nvPr/>
        </p:nvGrpSpPr>
        <p:grpSpPr>
          <a:xfrm>
            <a:off x="385588" y="909136"/>
            <a:ext cx="23612824" cy="1518176"/>
            <a:chOff x="0" y="0"/>
            <a:chExt cx="23612824" cy="1518174"/>
          </a:xfrm>
        </p:grpSpPr>
        <p:sp>
          <p:nvSpPr>
            <p:cNvPr id="68" name="Google Shape;68;p9"/>
            <p:cNvSpPr/>
            <p:nvPr/>
          </p:nvSpPr>
          <p:spPr>
            <a:xfrm>
              <a:off x="0" y="10876"/>
              <a:ext cx="16308547" cy="1496857"/>
            </a:xfrm>
            <a:prstGeom prst="rect">
              <a:avLst/>
            </a:prstGeom>
            <a:solidFill>
              <a:srgbClr val="3F8A8B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" name="Google Shape;69;p9"/>
            <p:cNvSpPr/>
            <p:nvPr/>
          </p:nvSpPr>
          <p:spPr>
            <a:xfrm>
              <a:off x="16470341" y="12005"/>
              <a:ext cx="7142484" cy="15061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70" name="Google Shape;70;p9" descr="Immagin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471658" y="0"/>
              <a:ext cx="6634482" cy="150616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582</Words>
  <Application>Microsoft Macintosh PowerPoint</Application>
  <PresentationFormat>Personalizzato</PresentationFormat>
  <Paragraphs>127</Paragraphs>
  <Slides>30</Slides>
  <Notes>25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8" baseType="lpstr">
      <vt:lpstr>Times New Roman</vt:lpstr>
      <vt:lpstr>Helvetica Neue Light</vt:lpstr>
      <vt:lpstr>Avenir Book</vt:lpstr>
      <vt:lpstr>Avenir Next</vt:lpstr>
      <vt:lpstr>Helvetica Neue</vt:lpstr>
      <vt:lpstr>Garamond</vt:lpstr>
      <vt:lpstr>Arial</vt:lpstr>
      <vt:lpstr>White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Sergio Raffaele 12683</cp:lastModifiedBy>
  <cp:revision>53</cp:revision>
  <dcterms:modified xsi:type="dcterms:W3CDTF">2021-02-15T11:30:50Z</dcterms:modified>
</cp:coreProperties>
</file>